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ink/ink1.xml" ContentType="application/inkml+xml"/>
  <Override PartName="/ppt/notesSlides/notesSlide5.xml" ContentType="application/vnd.openxmlformats-officedocument.presentationml.notesSlide+xml"/>
  <Override PartName="/ppt/ink/ink2.xml" ContentType="application/inkml+xml"/>
  <Override PartName="/ppt/notesSlides/notesSlide6.xml" ContentType="application/vnd.openxmlformats-officedocument.presentationml.notesSlide+xml"/>
  <Override PartName="/ppt/ink/ink3.xml" ContentType="application/inkml+xml"/>
  <Override PartName="/ppt/notesSlides/notesSlide7.xml" ContentType="application/vnd.openxmlformats-officedocument.presentationml.notesSlide+xml"/>
  <Override PartName="/ppt/ink/ink4.xml" ContentType="application/inkml+xml"/>
  <Override PartName="/ppt/notesSlides/notesSlide8.xml" ContentType="application/vnd.openxmlformats-officedocument.presentationml.notesSlide+xml"/>
  <Override PartName="/ppt/ink/ink5.xml" ContentType="application/inkml+xml"/>
  <Override PartName="/ppt/notesSlides/notesSlide9.xml" ContentType="application/vnd.openxmlformats-officedocument.presentationml.notesSlide+xml"/>
  <Override PartName="/ppt/ink/ink6.xml" ContentType="application/inkml+xml"/>
  <Override PartName="/ppt/notesSlides/notesSlide10.xml" ContentType="application/vnd.openxmlformats-officedocument.presentationml.notesSlide+xml"/>
  <Override PartName="/ppt/ink/ink7.xml" ContentType="application/inkml+xml"/>
  <Override PartName="/ppt/notesSlides/notesSlide11.xml" ContentType="application/vnd.openxmlformats-officedocument.presentationml.notesSlide+xml"/>
  <Override PartName="/ppt/ink/ink8.xml" ContentType="application/inkml+xml"/>
  <Override PartName="/ppt/notesSlides/notesSlide12.xml" ContentType="application/vnd.openxmlformats-officedocument.presentationml.notesSlide+xml"/>
  <Override PartName="/ppt/ink/ink9.xml" ContentType="application/inkml+xml"/>
  <Override PartName="/ppt/notesSlides/notesSlide13.xml" ContentType="application/vnd.openxmlformats-officedocument.presentationml.notesSlide+xml"/>
  <Override PartName="/ppt/ink/ink10.xml" ContentType="application/inkml+xml"/>
  <Override PartName="/ppt/ink/ink11.xml" ContentType="application/inkml+xml"/>
  <Override PartName="/ppt/notesSlides/notesSlide14.xml" ContentType="application/vnd.openxmlformats-officedocument.presentationml.notesSlide+xml"/>
  <Override PartName="/ppt/ink/ink12.xml" ContentType="application/inkml+xml"/>
  <Override PartName="/ppt/notesSlides/notesSlide15.xml" ContentType="application/vnd.openxmlformats-officedocument.presentationml.notesSlide+xml"/>
  <Override PartName="/ppt/ink/ink13.xml" ContentType="application/inkml+xml"/>
  <Override PartName="/ppt/notesSlides/notesSlide16.xml" ContentType="application/vnd.openxmlformats-officedocument.presentationml.notesSlide+xml"/>
  <Override PartName="/ppt/ink/ink14.xml" ContentType="application/inkml+xml"/>
  <Override PartName="/ppt/notesSlides/notesSlide17.xml" ContentType="application/vnd.openxmlformats-officedocument.presentationml.notesSlide+xml"/>
  <Override PartName="/ppt/ink/ink15.xml" ContentType="application/inkml+xml"/>
  <Override PartName="/ppt/notesSlides/notesSlide18.xml" ContentType="application/vnd.openxmlformats-officedocument.presentationml.notesSlide+xml"/>
  <Override PartName="/ppt/ink/ink16.xml" ContentType="application/inkml+xml"/>
  <Override PartName="/ppt/notesSlides/notesSlide19.xml" ContentType="application/vnd.openxmlformats-officedocument.presentationml.notesSlide+xml"/>
  <Override PartName="/ppt/ink/ink17.xml" ContentType="application/inkml+xml"/>
  <Override PartName="/ppt/ink/ink18.xml" ContentType="application/inkml+xml"/>
  <Override PartName="/ppt/notesSlides/notesSlide20.xml" ContentType="application/vnd.openxmlformats-officedocument.presentationml.notesSlide+xml"/>
  <Override PartName="/ppt/ink/ink19.xml" ContentType="application/inkml+xml"/>
  <Override PartName="/ppt/notesSlides/notesSlide21.xml" ContentType="application/vnd.openxmlformats-officedocument.presentationml.notesSlide+xml"/>
  <Override PartName="/ppt/ink/ink20.xml" ContentType="application/inkml+xml"/>
  <Override PartName="/ppt/notesSlides/notesSlide22.xml" ContentType="application/vnd.openxmlformats-officedocument.presentationml.notesSlide+xml"/>
  <Override PartName="/ppt/ink/ink21.xml" ContentType="application/inkml+xml"/>
  <Override PartName="/ppt/notesSlides/notesSlide23.xml" ContentType="application/vnd.openxmlformats-officedocument.presentationml.notesSlide+xml"/>
  <Override PartName="/ppt/ink/ink22.xml" ContentType="application/inkml+xml"/>
  <Override PartName="/ppt/notesSlides/notesSlide24.xml" ContentType="application/vnd.openxmlformats-officedocument.presentationml.notesSlide+xml"/>
  <Override PartName="/ppt/ink/ink23.xml" ContentType="application/inkml+xml"/>
  <Override PartName="/ppt/notesSlides/notesSlide25.xml" ContentType="application/vnd.openxmlformats-officedocument.presentationml.notesSlide+xml"/>
  <Override PartName="/ppt/ink/ink24.xml" ContentType="application/inkml+xml"/>
  <Override PartName="/ppt/notesSlides/notesSlide26.xml" ContentType="application/vnd.openxmlformats-officedocument.presentationml.notesSlide+xml"/>
  <Override PartName="/ppt/ink/ink25.xml" ContentType="application/inkml+xml"/>
  <Override PartName="/ppt/notesSlides/notesSlide27.xml" ContentType="application/vnd.openxmlformats-officedocument.presentationml.notesSlide+xml"/>
  <Override PartName="/ppt/ink/ink26.xml" ContentType="application/inkml+xml"/>
  <Override PartName="/ppt/notesSlides/notesSlide28.xml" ContentType="application/vnd.openxmlformats-officedocument.presentationml.notesSlide+xml"/>
  <Override PartName="/ppt/ink/ink27.xml" ContentType="application/inkml+xml"/>
  <Override PartName="/ppt/notesSlides/notesSlide29.xml" ContentType="application/vnd.openxmlformats-officedocument.presentationml.notesSlide+xml"/>
  <Override PartName="/ppt/ink/ink28.xml" ContentType="application/inkml+xml"/>
  <Override PartName="/ppt/notesSlides/notesSlide30.xml" ContentType="application/vnd.openxmlformats-officedocument.presentationml.notesSlide+xml"/>
  <Override PartName="/ppt/ink/ink29.xml" ContentType="application/inkml+xml"/>
  <Override PartName="/ppt/notesSlides/notesSlide31.xml" ContentType="application/vnd.openxmlformats-officedocument.presentationml.notesSlide+xml"/>
  <Override PartName="/ppt/ink/ink30.xml" ContentType="application/inkml+xml"/>
  <Override PartName="/ppt/notesSlides/notesSlide3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2"/>
  </p:notesMasterIdLst>
  <p:sldIdLst>
    <p:sldId id="371" r:id="rId2"/>
    <p:sldId id="405" r:id="rId3"/>
    <p:sldId id="406" r:id="rId4"/>
    <p:sldId id="407" r:id="rId5"/>
    <p:sldId id="408" r:id="rId6"/>
    <p:sldId id="375" r:id="rId7"/>
    <p:sldId id="330" r:id="rId8"/>
    <p:sldId id="380" r:id="rId9"/>
    <p:sldId id="382" r:id="rId10"/>
    <p:sldId id="274" r:id="rId11"/>
    <p:sldId id="286" r:id="rId12"/>
    <p:sldId id="287" r:id="rId13"/>
    <p:sldId id="383" r:id="rId14"/>
    <p:sldId id="289" r:id="rId15"/>
    <p:sldId id="292" r:id="rId16"/>
    <p:sldId id="393" r:id="rId17"/>
    <p:sldId id="392" r:id="rId18"/>
    <p:sldId id="369" r:id="rId19"/>
    <p:sldId id="387" r:id="rId20"/>
    <p:sldId id="385" r:id="rId21"/>
    <p:sldId id="388" r:id="rId22"/>
    <p:sldId id="389" r:id="rId23"/>
    <p:sldId id="390" r:id="rId24"/>
    <p:sldId id="372" r:id="rId25"/>
    <p:sldId id="395" r:id="rId26"/>
    <p:sldId id="396" r:id="rId27"/>
    <p:sldId id="293" r:id="rId28"/>
    <p:sldId id="311" r:id="rId29"/>
    <p:sldId id="313" r:id="rId30"/>
    <p:sldId id="294" r:id="rId31"/>
    <p:sldId id="397" r:id="rId32"/>
    <p:sldId id="398" r:id="rId33"/>
    <p:sldId id="308" r:id="rId34"/>
    <p:sldId id="314" r:id="rId35"/>
    <p:sldId id="300" r:id="rId36"/>
    <p:sldId id="399" r:id="rId37"/>
    <p:sldId id="400" r:id="rId38"/>
    <p:sldId id="401" r:id="rId39"/>
    <p:sldId id="363" r:id="rId40"/>
    <p:sldId id="404" r:id="rId4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0E3FDE45-AF77-4B5C-9715-49D594BDF05E}" styleName="Light Style 1 - Accent 2">
    <a:wholeTbl>
      <a:tcTxStyle>
        <a:fontRef idx="minor">
          <a:scrgbClr r="0" g="0" b="0"/>
        </a:fontRef>
        <a:schemeClr val="tx1"/>
      </a:tcTxStyle>
      <a:tcStyle>
        <a:tcBdr>
          <a:left>
            <a:ln>
              <a:noFill/>
            </a:ln>
          </a:left>
          <a:right>
            <a:ln>
              <a:noFill/>
            </a:ln>
          </a:right>
          <a:top>
            <a:ln w="12700" cmpd="sng">
              <a:solidFill>
                <a:schemeClr val="accent2"/>
              </a:solidFill>
            </a:ln>
          </a:top>
          <a:bottom>
            <a:ln w="12700" cmpd="sng">
              <a:solidFill>
                <a:schemeClr val="accent2"/>
              </a:solidFill>
            </a:ln>
          </a:bottom>
          <a:insideH>
            <a:ln>
              <a:noFill/>
            </a:ln>
          </a:insideH>
          <a:insideV>
            <a:ln>
              <a:noFill/>
            </a:ln>
          </a:insideV>
        </a:tcBdr>
        <a:fill>
          <a:noFill/>
        </a:fill>
      </a:tcStyle>
    </a:wholeTbl>
    <a:band1H>
      <a:tcStyle>
        <a:tcBdr/>
        <a:fill>
          <a:solidFill>
            <a:schemeClr val="accent2">
              <a:alpha val="20000"/>
            </a:schemeClr>
          </a:solidFill>
        </a:fill>
      </a:tcStyle>
    </a:band1H>
    <a:band2H>
      <a:tcStyle>
        <a:tcBdr/>
      </a:tcStyle>
    </a:band2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12700" cmpd="sng">
              <a:solidFill>
                <a:schemeClr val="accent2"/>
              </a:solidFill>
            </a:ln>
          </a:top>
        </a:tcBdr>
        <a:fill>
          <a:noFill/>
        </a:fill>
      </a:tcStyle>
    </a:lastRow>
    <a:firstRow>
      <a:tcTxStyle b="on"/>
      <a:tcStyle>
        <a:tcBdr>
          <a:bottom>
            <a:ln w="127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17292A2E-F333-43FB-9621-5CBBE7FDCDCB}" styleName="Light Style 2 - Accent 4">
    <a:wholeTbl>
      <a:tcTxStyle>
        <a:fontRef idx="minor">
          <a:scrgbClr r="0" g="0" b="0"/>
        </a:fontRef>
        <a:schemeClr val="tx1"/>
      </a:tcTxStyle>
      <a:tcStyle>
        <a:tcBdr>
          <a:left>
            <a:lnRef idx="1">
              <a:schemeClr val="accent4"/>
            </a:lnRef>
          </a:left>
          <a:right>
            <a:lnRef idx="1">
              <a:schemeClr val="accent4"/>
            </a:lnRef>
          </a:right>
          <a:top>
            <a:lnRef idx="1">
              <a:schemeClr val="accent4"/>
            </a:lnRef>
          </a:top>
          <a:bottom>
            <a:lnRef idx="1">
              <a:schemeClr val="accent4"/>
            </a:lnRef>
          </a:bottom>
          <a:insideH>
            <a:ln>
              <a:noFill/>
            </a:ln>
          </a:insideH>
          <a:insideV>
            <a:ln>
              <a:noFill/>
            </a:ln>
          </a:insideV>
        </a:tcBdr>
        <a:fill>
          <a:noFill/>
        </a:fill>
      </a:tcStyle>
    </a:wholeTbl>
    <a:band1H>
      <a:tcStyle>
        <a:tcBdr>
          <a:top>
            <a:lnRef idx="1">
              <a:schemeClr val="accent4"/>
            </a:lnRef>
          </a:top>
          <a:bottom>
            <a:lnRef idx="1">
              <a:schemeClr val="accent4"/>
            </a:lnRef>
          </a:bottom>
        </a:tcBdr>
      </a:tcStyle>
    </a:band1H>
    <a:band1V>
      <a:tcStyle>
        <a:tcBdr>
          <a:left>
            <a:lnRef idx="1">
              <a:schemeClr val="accent4"/>
            </a:lnRef>
          </a:left>
          <a:right>
            <a:lnRef idx="1">
              <a:schemeClr val="accent4"/>
            </a:lnRef>
          </a:right>
        </a:tcBdr>
      </a:tcStyle>
    </a:band1V>
    <a:band2V>
      <a:tcStyle>
        <a:tcBdr>
          <a:left>
            <a:lnRef idx="1">
              <a:schemeClr val="accent4"/>
            </a:lnRef>
          </a:left>
          <a:right>
            <a:lnRef idx="1">
              <a:schemeClr val="accent4"/>
            </a:lnRef>
          </a:right>
        </a:tcBdr>
      </a:tcStyle>
    </a:band2V>
    <a:lastCol>
      <a:tcTxStyle b="on"/>
      <a:tcStyle>
        <a:tcBdr/>
      </a:tcStyle>
    </a:lastCol>
    <a:firstCol>
      <a:tcTxStyle b="on"/>
      <a:tcStyle>
        <a:tcBdr/>
      </a:tcStyle>
    </a:firstCol>
    <a:lastRow>
      <a:tcTxStyle b="on"/>
      <a:tcStyle>
        <a:tcBdr>
          <a:top>
            <a:ln w="50800" cmpd="dbl">
              <a:solidFill>
                <a:schemeClr val="accent4"/>
              </a:solidFill>
            </a:ln>
          </a:top>
        </a:tcBdr>
      </a:tcStyle>
    </a:lastRow>
    <a:firstRow>
      <a:tcTxStyle b="on">
        <a:fontRef idx="minor">
          <a:scrgbClr r="0" g="0" b="0"/>
        </a:fontRef>
        <a:schemeClr val="bg1"/>
      </a:tcTxStyle>
      <a:tcStyle>
        <a:tcBdr/>
        <a:fillRef idx="1">
          <a:schemeClr val="accent4"/>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967" autoAdjust="0"/>
    <p:restoredTop sz="94510" autoAdjust="0"/>
  </p:normalViewPr>
  <p:slideViewPr>
    <p:cSldViewPr snapToGrid="0">
      <p:cViewPr varScale="1">
        <p:scale>
          <a:sx n="78" d="100"/>
          <a:sy n="78" d="100"/>
        </p:scale>
        <p:origin x="787"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ink/ink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04:52.539"/>
    </inkml:context>
    <inkml:brush xml:id="br0">
      <inkml:brushProperty name="width" value="0.05292" units="cm"/>
      <inkml:brushProperty name="height" value="0.05292" units="cm"/>
      <inkml:brushProperty name="color" value="#FF0000"/>
    </inkml:brush>
  </inkml:definitions>
  <inkml:trace contextRef="#ctx0" brushRef="#br0">13164 6036 0,'0'30'0,"0"-1"78,0 0-47,30-29 1,-30 30-1,0-1-16,29-29 1,-29 30-16,29-30 16,-29 29 15,0 1-15,0-1 30,0 1-30,0-1 0,0 0 46,0 1-31,0-1 63,0 1-63,0-1 1,0 1 46,0-1-31,0 1 171,0-60-77,0 1-125,0-1 15,0 1-15,0-1-1,0 1 16,0-1-15,0 1 15,0 0-15,0-1 0,-29 30-16,29-29 31,0-1-16,-29 30 1,29-29 0,0-1-1,0 1 1,0-1 31,0 1 0,0 0 218</inkml:trace>
  <inkml:trace contextRef="#ctx0" brushRef="#br0" timeOffset="45417.87">22293 7714 0,'30'0'610,"-1"0"-579,1 0-15,-1 0-1,1 0 17,-1 0-17,0 0 1,1 0-1,-1 0 1,1 0 0,-1 0-16,1 0 15,-1 0 1,1 0-16,-1 0 31,1 0-31,-1 0 31,0 0-31,1 0 32,-1 0-32,1 0 15,-1 0 17,1 0-32,-1 0 31,1 0-16,-1 0 1,0 0 15,1 0-15</inkml:trace>
  <inkml:trace contextRef="#ctx0" brushRef="#br0" timeOffset="47327.94">26240 7714 0,'29'0'62,"0"0"-30,1 0-17,-1 0 16,1 0-31,-1 0 16,30 0 0,-29 0-16,28 0 15,1 0 1,0 0 0,0 0-16,-29 0 15,29 0-15,-30 0 16,0 0-16,30 0 15,-29 30-15,-1-30 0,30 0 16,-29 29-16,-1-29 16,0 0-16,1 0 15,-1 0-15,1 0 16,29 0-16,-30 0 16,1 0-1,-1 0 1,1 0-16,-1 0 15,0 0-15,1 0 16,-1 0-16,1 0 16,-1 0-16,1 0 0,-1 0 15,1 0-15,-1 0 16,30 0 0,-30 0-16,1 0 15,29 0-15,-30 0 16,30 0-1,-30 0 1,30 0-16,-29 0 16,-1 0-1,1 0 1,-1 0-16,1 0 16,-1 0-1,1 0 16</inkml:trace>
  <inkml:trace contextRef="#ctx0" brushRef="#br0" timeOffset="68297.57">11073 7714 0,'-29'-29'47,"58"0"78,1 29-109,29 0 31,-30 0-47,0 0 15,1 0 1,29 0-1,-30 0 1,30 29 0,-29-29-1,-1 0-15,30 0 16,29 0 15,-88 29-15,59-29-1,0 0 1,-30 0 0,1 0-16,-1 0 15,30 0 1,-29 30 0,-1-30-1,30 0 1,-29 0-1,28 0 1,-28 0 15,-1 0-15,1 0 0,-1 0 15</inkml:trace>
  <inkml:trace contextRef="#ctx0" brushRef="#br0" timeOffset="70357">13311 7567 0,'59'0'78,"-29"0"-47,29 0-15,-30 0-1,0 0 1,1 0-16,-1 0 16,30 0-16,30 0 15,-60 0-15,30 0 16,29 0-16,-29 0 16,0 0-16,29 0 15,-29 0-15,30 0 0,28 0 16,-58 0-16,30 0 15,29 0-15,-89 0 16,59 0-16,-29 0 16,0 0-16,0 0 0,29 0 15,-29 0-15,0 0 16,0 0-16,-29 0 16,28 0-16,-28 0 0,58 0 15,-29 0-15,-29 0 16,28 0-16,1 0 15,0 0-15,0 30 0,-29-30 16,28 0-16,1 0 16,-29 0-16,58 0 15,-29 29-15,-29-29 16,28 0-16,-28 30 0,29-30 16,29 0-16,-58 29 15,28-29-15,1 29 16,0 1-16,0-30 15,0 0 1,-29 0-16,28 29 16,-28-29-16,-1 0 0,30 0 15,0 30-15,0-30 16,0 0 0,0 0-16,-30 0 15,30 0-15,0 0 16,-29 0-16,28 0 15,-28 0-15,-1 0 16,30 0-16,-29 0 0,29 0 16,-30 0-16,0 0 15,30 0-15,-29 0 16,-1 0-16,1 0 16,-1 0-16,1 0 0,-1 0 15,0 0-15,1 0 16,-1 0-1,30 0 1,0 0 0,-29 0 15,-1 0 0,1 0-15,-1 0 93,0 0 16</inkml:trace>
  <inkml:trace contextRef="#ctx0" brushRef="#br0" timeOffset="83397.81">13311 4976 0,'30'0'438,"-1"0"-407,1 0-15,-1 0-1,1 0 17,-1 0-17,0 0 32</inkml:trace>
  <inkml:trace contextRef="#ctx0" brushRef="#br0" timeOffset="87246.85">13194 4888 0,'29'0'15,"0"0"32,1 0-31,-30 29 0,29-29-1,1 0 1,-1 30 31,-29-1-16,30-29-15,-30 30 15,29-30-16,1 0 48,-1 0-32,0 0 0,1 0-15,-1 0-16,1 0 16,-1 0-1,1 0-15,-1 0 16,1 0-16,-1 0 16,0 0-16,1-30 15,-1 30-15,30 0 0,-29-29 16,-1 29-16,30-30 15,-29 30-15,-1 0 16,0 0-16,30 0 0,0 0 16,0 0-1,-29 0-15,-1-29 16,0 29-16,1 0 16,29 0-16,-30 0 15,30 0 1,-29 0-1,-1 0-15,1 0 16,-1 0 0,0 0-16,1 0 15,-1 0 1,1 0-16,-1 0 16,1 0-1,-1 0 1,30 0-16,-30 0 15,1 0 1,29 0 0,-30 0-16,1 0 15,-1 0 1,1 0 0,-1 0-16,1 0 15,-1 0 1,0 0-1,1 0-15,-1 0 32,1 0-32,-1 0 31,1 0-15,-1 0-1,1 0 16,-1 0-15,0 0 15,1 0-31,-1 0 32,1 0-17,-1 0-15,1 0 16,-1 0-1,1 0 1,-1 0-16,0 0 16,1 0-1,-1 0-15,1 0 16,-1 0 0,1 0-16,29 0 15,-30 0-15,30 0 16,-30 0 15,1 0-31,-1-30 0,1 30 16,-1 0-1,1-29 1,-1 0 0,1-1-1,-1 30 16,-29-29-31,29-1 16,-29 1 15,0-1-31,30 1 0,-30-1 32,0 1-32,0 0 15,0-30-15,0 0 16,0 29-1,0 1-15,-30-30 16,1 0-16,-30 59 0,30-59 16,-1 0-16,1 0 15,-1 59-15,1-58 16,-1-1-16,1 59 16,0-30-16,-30-29 0,0 30 15,29-1 1,1 1-16,-1 29 15,1 0-15,-1-29 0,1 29 16,0-30-16,-1 30 16,1-29-16,-1 29 15,-29 0-15,30 0 16,-30 0-16,0 0 0,30 0 16,-30 0-16,29 0 15,-29 0-15,1 0 16,-1 0-16,-30 0 0,30 0 15,0 29-15,30-29 16,-59 30-16,29-30 16,0 0-16,0 29 0,30-29 15,-60 0-15,60 0 16,-30 0-16,0 29 16,29-29-16,-28 0 0,-31 30 15,60-30-15,-30 0 16,0 0-16,30 0 15,-30 29-15,29-29 16,-58 30-16,29-30 0,0 29 16,30-29-16,-30 0 15,29 30-15,-29-30 16,0 29-16,30-29 0,0 0 16,-30 30-16,29-30 15,1 0 1,-1 0-16,1 0 15,-1 29-15,1-29 0,0 29 16,-1-29-16,-29 0 16,30 0-1,29 30-15,-30-1 16,1-29-16,29 30 16,-30-30-16,1 0 15,-1 0-15,30 29 0,0 1 16,-29-30-16,0 0 15,29 29-15,-30 1 16,30-1 0,-29-29-16,-1 0 15,30 29-15,0 1 16,-29-30 0,-1 29-1,30 1 1,-29-30-1,29 29 1,0 1 0,0-1-1,29-29 32,-29 30-47,30-1 16,-30 0-1,29 1 1,-29-1 0,30 1-16,-30-1 0,29 1 15,-29-1 1,0 1 0,30-30-16,-30 29 15,29 0-15,0 1 16,-29-1 15,30-29-31,-30 30 16,29-30-16,-29 29 93,30-29-77,-1 0 62</inkml:trace>
  <inkml:trace contextRef="#ctx0" brushRef="#br0" timeOffset="95230.37">4594 8480 0,'30'0'625,"-1"0"-578,1 0-32,-1 0 17,1 0-1,-1 0-16,0 0 17,1 0-17,-1 0 17,1 0-17,-1 0 1,1 0 15,-1 0-15,1 0 15,-1 0-15,1 0-1,-1 0 16,0 0-15,1 0 15,-1 0-15,1 0 0,-1 0 15,1 0-16,-1 0 1,1 0-16,-1 0 16,0 0-1,1 0-15,-1 0 16,1 0 0,-1 0-16,1 0 15,-1 0-15,1 0 16,-1 0-16,0 0 0,30 0 15,-29 0 1,-1 0 0,1 0-16,29 0 15,0 0 1,-30 0 0,0 0-16,30 0 15,-29 0-15,29 0 16,-30 0-1,1 0 1,-1 0-16,0 0 16,30 0-16,-29 0 15,29 0 1,-30 0 0,30 0-16,-29 0 15,-1 0-15,0 0 16,30 0-16,0 0 15,0 0 1,-29 0-16,-1 0 0,30 0 16,0 0-16,0 0 15,-30 0-15,30 0 16,-29 0-16,28 0 0,31 0 16,-30 0-1,0 0-15,-30 0 16,0 0-16,1 0 15,29 0-15,-30 0 0,1 0 16,29 0-16,-30 0 16,30 0-16,0 0 0,-30 0 15,30 0-15,-29 0 16,29 0-16,-1 0 16,-28 0-16,-1 0 15,1 0-15,29 0 0,-30 0 16,1 0-16,28 0 15,-28 0-15,-1 0 16,30 0-16,-29 0 16,-1 0-16,1 0 15,-1 0-15,1 0 16,-1 0-16,0 29 16,1-29-16,29 0 15,-30 30-15,30-30 16,-29 0-1,-1 0-15,0 0 16,1 0-16,-1 0 16,1 0-16,29 0 15,-30 0-15,30 0 16,-29 0 0,28 0-1,-28 0-15,-1 0 16,1 0-16,-1 0 15,1 0-15,-1 0 16,1 0-16,-1 0 16,30 0-16,-30 0 15,30 0 1,-29 0-16,-1 0 16,1 0-16,-1 0 15,0 0 1,1 0-1,-1 0 1,1 0-16,-1 0 31,1 0-15,-1 0 0,1 0 15,-1 0 0</inkml:trace>
  <inkml:trace contextRef="#ctx0" brushRef="#br0" timeOffset="123090.54">4742 10718 0,'58'0'375,"1"0"-344,-29 0-15,-1 0 15,1 0-15,-1 0-1,1 0 1,-1 0 0,30 0 15,0 0-16,0 0 1,-30 0 0,1 0 15,-1 0-15,1 0 30,28 0 17</inkml:trace>
  <inkml:trace contextRef="#ctx0" brushRef="#br0" timeOffset="168900.2">19967 12278 0,'29'0'156,"1"0"-140,-1 0-1,1 0 1,-30 30-16,59-30 0,-59 29 16,29-29-16,0 0 15,1 30 1,-1-1-16,1-29 16,-30 29-16,29 1 15,-29-1-15,30-29 16,-1 0-16,1 30 15,-30-1-15,29-29 32,0 30-17,-29-1-15,0 1 32,0-1-17,0 0 1,30-29-1,-30 30 17,0-1-32,29-29 15,-29 30 1,0-1 31,0 1 15,-29-30-46,-1 0 15,1 0-15,0 0-1,-1 0 1,1 0 0,-1 0-1,1 0 17,-1 0-17,1 0-15,-1 0 16,1 0-1,0 0 1,-1 0 0,1 0 15,-1 0-15</inkml:trace>
  <inkml:trace contextRef="#ctx0" brushRef="#br0" timeOffset="170035.61">20055 12720 0,'-29'0'15,"-1"0"1,30 29 0,-29-29-1,-1 0 1,1 30-16,-1-30 15,1 0-15,29 29 16,-29-29 0,-1 30-16,1-30 15,-1 0 1,30 29-16,-29-29 0,29 30 16,-30-30-16,1 0 31,29 29-31,-30-29 15,60 0 79,-30 29-78,29-29-16,1 0 31,-30 30-31,29-30 16,1 0 15,-1 0-15,1 0-1,-30 29 16,29-29-31,0 0 16,1 0 15,-1 30-15,1-30-16,-1 0 47</inkml:trace>
  <inkml:trace contextRef="#ctx0" brushRef="#br0" timeOffset="171756.68">20026 12013 0,'-30'0'32,"1"0"-1,-1 0-15,1 0 15,-1 0-16,1 0 1,0 0-16,-1 0 16,1 0-1,-1 30-15,1-1 16,-1-29 0,1 0-1,-1 0-15,1 30 16,0-30-1,-1 29-15,1-29 16,-1 0 15,1 0-15,-1 0 0,30 29 15,0 1 16,0-1 15,30-29-31,-1 0-15,1 0 0,-30 30-1,0-1 1,29-29 0,1 0-16,-30 30 31,29-30-31,-29 29 15,29-29 1,-29 30-16,30-30 0,-1 0 47,1 0-47,-30 29 31,29-29 47</inkml:trace>
  <inkml:trace contextRef="#ctx0" brushRef="#br0" timeOffset="191856.47">7215 12160 0,'30'0'578,"-1"0"-546,1 0-32,-1 0 15,1 0 1,-1 0-16,0 0 15,1 0 1,-1 0 0,1 0-1,-1 0 32,1 0 16,-1 0-48,1 30 79,-1-30-78,0 0 15,1 0-15,-1 0-1,1 0 16,-1 0-15</inkml:trace>
  <inkml:trace contextRef="#ctx0" brushRef="#br0" timeOffset="193945.81">8806 12278 0,'29'0'500,"0"0"-500,1 0 31,-1 0-15,1 0-1,-1 0 17,1 0-17,-1 0 32,1 30-31,-1-30-16,1 0 15,-30 29-15,29-29 16,0 0 15,1 0-15,-1 0 156</inkml:trace>
  <inkml:trace contextRef="#ctx0" brushRef="#br0" timeOffset="206234.25">9925 11778 0,'0'29'140,"0"1"-62,29-30-31,-29 29 16,30-29-1,-30 29-46,0 1 187,0-1-109,0 1 124,0-1-171,0 1-31,0-1 15,0 1-15,0-1 15,0 0-15,0 1 15,0-1-15,0 1-1,0-60 345,0 1-314,0-1 17,0 1-16,0 0 47,0-1-48,0 1 17,0-1-32,0 1-15,0-1 31,0 1-32,0-1 32,0 1-16,0 0 63,-30 29 203,1 0-250,-1 0-16,30-30-15,0 1-1,-29 29-15,58 0 297,1 0-250,-1 0-16,1 0 1,-30 29 77,0 1 110,0-1-94,0 0-110,0 1 32,0-1-15,0 1 61,0-1-15,29-29-46,-29 30-1,0-1 125,29 1-125</inkml:trace>
  <inkml:trace contextRef="#ctx0" brushRef="#br0" timeOffset="-214713.8">8658 12897 0,'30'0'219,"-1"0"-172,1 0-31,-1 0-1,1 0 95,-1 0-32,0 0 94,1 0-126,-1 0 33,1 0-1,-1 0-78,1 0 47,-1 0-1,1 0 33,-30 29 14,29-29-61,1 0-1,-1 0 16,-29 29 46,29-29-46</inkml:trace>
  <inkml:trace contextRef="#ctx0" brushRef="#br0" timeOffset="-196845.76">9836 12926 0,'30'0'62,"-1"0"16,1 0-31,29 0-47,-1 0 31,-28 0-15,-1 0-16,1 0 0,-1 0 16,1 0-16,-1 0 15,30 0 1,-30 0-1,1 0-15,29 0 16,-30 0 0,1 0-1,29 0 1,-30 0 0,1 0-1,28 29 1,-28-29-16,-1 0 15,1 0 1,-1 0 0,30 0-1,0 0 17,-30 0-17,1 0 1,29 0-1,-30 30 1,1-30-16,29 0 16,-30 0-1,30 29 1,-30-29-16,1 0 16,29 30-1,0-30 16,0 0-15,-30 0 0,0 0-16,1 29 15,-1-29 17,30 0-17</inkml:trace>
  <inkml:trace contextRef="#ctx0" brushRef="#br0" timeOffset="-179121.09">5713 13603 0,'59'0'438,"-29"0"-423,-1 0 1,30 0 0,-29 0-1,-1 0 1,0 0-1,30 0 1,-29 0 0,-1 0-1,30 0 1,0 0 0,0 0-1,-30 0 1,1 0-1,-1 0 1,1 0 0,-1 0 15,1 0-15,29 0 30,-30 0-30,30 30 15,-30-30-15,1 0 0,29 0-1,-30 0 1,1 0-1,-1 0 1</inkml:trace>
  <inkml:trace contextRef="#ctx0" brushRef="#br0" timeOffset="-172714.26">7215 13603 0,'30'0'94,"-1"0"-47,30 0 0,-29 0-32,-30 30 17,29-30-17,30 0 17,-59 29-1,29-29-16,30 0 1,0 0 31,0 0-16,0 0-15,0 0-1,0 29 1,-30-29 0,30 0-1,-29 0-15,28 0 16,-28 0 0,29 0-1,0 0 1,0 0-1,-30 0 1,0 0-16,1 0 0,-1 0 16,1 0-16,-1 0 15,1 0-15,-1 0 16,1 0-16,-1 0 16,30 0-16,-30 0 15,30 0 1,-29 0-1,29 0 1,-30 0 0,1 0-16,28 0 15,-28 0-15,-1 0 16,1 0-16,-1 0 16,1 0-16,-1 0 15,30 0-15,-29 0 16,28 0-1,-28 0-15,-1 0 16,1 0 0,-1 0-16,1 0 0,-1 0 15,1 0-15,-1 0 16,0 0-16,1 0 16,-1 0-16,30 0 15,-29 0-15,29 0 16,-30 0-1,0 0 1,30 0-16,-29 0 16,-1 0-16,1 0 15,29 0 1,-30 0 0,1 0-1,28 0 1,-28 0 31,-1 0-32,1 0 1,29 0 0,0 0-1,-1 0 1,1 0-1,-29 0 1,-1 0 0,30 0-1,-29 0 1,-1 0 0,1 0-1,-1 0 16,0 0-15,1 0 31,29 0-31,-30 0 30,30 0-30,-29 0 31,-1 0 31,0 0 485,1-29-548,29 0 1,0-1-1,-59 1 1,29 29 0,1 0 15,-1 0 63,1-118 281,-30 59-328,0 30-32,0-1 1,0 1-16,0-1 15,0-29-15,29 1 16,-29-1 0,29 29-16,-29 1 0,0-1 15,0 1 1,0-30 0,0 30-1,-29-1 126,0 30-126,29-29 17,-59 29-17,29 0 1,1 0 0,-1 0-16,1 0 15,-1 0-15,1 0 0,-1 0 16,-28 0-16,28 0 15,1 0 1,-30 0-16,29 0 16,1 0-16,-1 0 15,-28 0 1,-1 0 0,29 0-1,1 0 16,-1 0-31,1 0 16,-30 0 0,0 0-1,30 29 1,-1-29-16,1 0 16,-1 0-16,1 0 15,-1 0-15,1 0 16,-1 30-16,-28-30 15,28 0-15,1 0 16,-1 0-16,1 0 16,-1 0-16,-29 29 0,30-29 15,-1 0-15,1 0 16,0 0-16,-1 29 16,1-29-16,-1 0 0,1 0 15,-30 0 1,29 0-16,1 0 15,-30 0 1,30 0-16,-30 0 16,29 0-1,1 0-15,-1 0 16,-28 0-16,28 0 0,1 0 16,-30 0-16,29 0 15,1 0-15,-30 30 16,29-30-16,-28 0 0,-1 0 15,0 0 1,29 0-16,1 0 16,-1 0-16,-28 0 15,-1 0-15,0 0 16,29 0-16,1 0 16,-30 0-16,29 0 15,-28 0-15,28 0 0,1 0 16,-30 0-16,0 0 15,29 0 1,-28 0-16,28 0 16,1 0-16,-1 0 0,-29 0 15,0 0 1,30 0 0,-1 0-16,1 0 0,0 0 15,-1 29-15,1-29 16,-1 0-16,1 0 15,-1 0-15,1 0 0,-1 0 16,1 0 0,-30 0-1,30 0 1,-1 0 0,-29 0-1,30 0 1,-30 0-16,0 0 31,30 0-15,-1 0-1,1 0 1,-1 0 0,-29 0-1,30 0-15,-30 0 47,30 0-31,29 30 124,0-1-108,58 1-1,-58-1-16,30-29 32,-1 30 0,1-1-16,-30 0-15,0 1 15,0-1-15,29 1 0,-29-1 30,0 1 33,0-1-64,0 1 1,0-1 15,0 0-15,0 1-1,0-1 17,0 1-17</inkml:trace>
  <inkml:trace contextRef="#ctx0" brushRef="#br0" timeOffset="-144306.5">14843 14133 0,'29'0'219,"1"0"-188,-1 0-15,0 0-1,1 0 1,-1 0-16,1 0 15,-1 0 1,1 0-16,-1 0 16,1 0-1,-1 0 17,1 0-17,-1 0 1,0 0 15,1 0-15</inkml:trace>
  <inkml:trace contextRef="#ctx0" brushRef="#br0" timeOffset="-142606.28">15078 14015 0,'-29'0'16,"-1"0"62,1 0-62,-1 0 15,1 0 0,0 30-15,-1-30 15,1 0-15,29 29-16,-30-29 31,30 30-16,-29-30 1,29 29 15,-30 1 32,1-30-32,-1 0 32,30 29-63,30-29 171,-1 0-155,-29 29 15,30-29-31,-1 0 16,1 0 31,-30 30-32,29-30-15,1 0 63,-30 29-47</inkml:trace>
  <inkml:trace contextRef="#ctx0" brushRef="#br0" timeOffset="-124138.41">11574 14604 0,'29'0'344,"1"0"-328,-1 0-1,1 0-15,-1 0 16,0 0 0,1 0-1,-30 30 17,29-30-32,1 0 15,-1 0 1,1 0-1,-1 0 1,1 0 0,-1 0-16,1 0 15,-1 0 1,0 0-16,1 0 16,-1 0-16,1 0 31,-1 0-16,1 0 1,-1 0 0,1 0-1,-1 0 1,0 0 0,1 0-1,-1 0 1,1 0-16,-1 0 15,1 0 1,-1 0 0,1 0-1,-1 0 1,1 0 15,-30-30 0,29 30-31,-29-29 47,29-1-31,1 30 0,-1 0-1,-29-29-15,0-1 16,0 1-1,0 0 17,0-1-17,0 1 17,0-1-17,0 1 1,0-1-16,0 1 15,0-1 1,0-28-16,0 28 31,0 1-31,0-1 16,0 1-16,0-1 16,0 1-1,0-1-15,0 1 16,0 0-1,-29 29-15,29-30 16,-30 30 0,30-29-1,0-1 1,-29 30-16,29-29 16,-29-1-16,29 1 31,-30 29-16,30-30-15,-29 1 16,-1 29 0,30-29-1,-29-1 1,-1 30 0,30-29-1,-29-1 1,-1 30-16,1-29 15,-1 29 1,1 0 0,29-30-16,-29 1 0,-1 29 15,1 0-15,-1-29 32,1 29-32,29-30 15,-30 30-15,1 0 0,29-29 16,-30 29-1,1 0-15,0 0 16,-1 0-16,1 0 16,-1 0-1,1 0 1,-1 0-16,1 0 16,-1 0-1,1 0 1,-1 0-16,1 0 15,0 29 1,-1-29 0,30 30-16,-29-30 0,-1 0 15,1 0-15,29 29 16,-30-29 0,1 29-16,-1-29 15,1 0-15,0 30 16,-1-1-1,1 1 1,29-1 15,0 1-15,0-1 15,0 0-15,0 1 15,0-1 0,0 1-15,-30-30 0,30 29-1,0 1 1,0-1 15,0 1-15,0-1-1,0 0 17,0 1-17,0-1 32,0 1-31,0-1-1,0 1 32,0-1-31,0 1 31,0-1-32,0 0-15,0 1 16,0-1 0,0 1-1,0-1-15,0 1 0,0-1 16,0 1-1,0-1 1,0 0 0,0 1-16,0-1 31,0 1 0,0-1-15,0 1 62,30-30-31,-1 0 93,1 0-61,-30 29-79,29-29 15,0 0 1,1 0 15,-1 30-15,1-30 15,-1 0 16,1 0 62,-1 0 63,1 0-141,-1 0 94,0 0-78</inkml:trace>
  <inkml:trace contextRef="#ctx0" brushRef="#br0" timeOffset="-119262.39">12133 15016 0,'30'-58'297,"29"28"-281,0 1-1,-30 29 1,0 0-16,1 0 31,-1 0-15,1 0-1,-1 0 79</inkml:trace>
  <inkml:trace contextRef="#ctx0" brushRef="#br0" timeOffset="-117024.45">12281 14751 0,'29'0'47,"30"0"0,-30 30-16,-29-1 16,59-29-31,-29 0 15,-1 0 0,30 0-15,-59 30 109,0 88 219,0-89-329,0 30 32,-29-30-31,-1-29 0,30 30 15,0-1-16,-29 1 64</inkml:trace>
  <inkml:trace contextRef="#ctx0" brushRef="#br0" timeOffset="-115065.58">13252 14516 0,'0'29'78,"30"-29"-63,-1 0 1,-29 30 15,30-30-15,-1 0-1,-29 29-15,30-29 16,-1 0-16,1 0 16,-1 0-16,30 0 15,-30 0-15,30 0 16,-29 0-16,-1 0 0,30 0 16,0 0-1,0 0-15,-30-29 16,1 29-16,29-30 0,-30 30 15,30-29-15,-30-1 16,-29 1-16,30 29 16,29-29-16,-59-1 0,0 1 15,29-1-15,1 1 16,-1-1-16,-29 1 16,0-1-16,0 1 15,30 0-15,-30-1 16,29 1-16,-29-1 0,0 1 15,0-30 1,0 29-16,0 1 16,0 0-16,-29-1 15,29 1 1,0-1-16,-30 30 0,1 0 16,29-29-16,-30-1 15,-29 1-15,30-1 16,-1 1-1,1 0-15,0 29 0,-30 0 16,29 0-16,-29 0 16,30-30-16,-1 30 15,-29-29-15,30 29 0,0 0 16,-30 0-16,29 0 16,1 0-16,-30 0 15,29 0-15,-28 0 16,-1 0-16,29 0 15,1 0-15,-30 29 16,29-29-16,1 0 16,-30 0-16,30 0 0,-1 30 15,-29-30-15,30 29 16,-1-29-16,-29 29 16,30-29-16,-30 30 15,30-30-15,-30 29 16,59 1-16,-30-30 15,1 29 1,-1-29-16,30 30 0,0-1 16,-29-29-1,29 30-15,-29 28 16,-1-28 0,30 29-16,0-30 15,-29 30-15,29-29 16,0 28-16,0 1 15,0-29-15,0 29 0,0 29 16,0-29 0,0-30-16,0 1 15,0-1-15,0 1 0,0-1 16,0 1 0,0-1-1,0 0 16,29-29 16,-29 30-31</inkml:trace>
  <inkml:trace contextRef="#ctx0" brushRef="#br0" timeOffset="-114154.53">13400 14781 0,'29'0'0,"-29"29"125,30-29-109,-30 30-1,29-30 1,0 29-1,-29 1 1,30-30 0,-30 29-1,29-29-15,-29 30 16,30-30 0,-30 29-1,29-29 32</inkml:trace>
  <inkml:trace contextRef="#ctx0" brushRef="#br0" timeOffset="-112229.61">13282 14987 0,'29'0'78,"-29"29"47,30-29-125,-1 0 16,-29 30-16,30-30 15,-1 29 16,1-29-31,-1 0 16,0 0 0,-29 30-16,30-30 31,-30 29-31,29-29 0,1 0 16,-1 0 15,1 0 0,-30-29 219,0-1-234,0 1 15,0-1-15,0 1 93,0 0-78,0-1 16,0 1 31,0-1 0,-30 30 79</inkml:trace>
  <inkml:trace contextRef="#ctx0" brushRef="#br0" timeOffset="-100803.66">4506 17078 0,'88'0'219,"-29"0"-219,30 0 16,-1 0-16,-59 0 0,60 0 15,-30 0-15,0 0 16,-1 0-16,1 0 16,0 0-16,-29 0 0,-1 0 15,30 0-15,0 0 16,0 0 0,0 0-1,-30 0-15,30 0 16,-30 0-16,1 0 15,-1 0-15,1 0 16,29 0-16,0 0 0,0 0 16,-30 0-1,0 0-15,30 0 16,-29 0-16,29 0 0,0 0 16,-1 0-16,1 0 15,-29 0-15,58 0 16,1 0-16,-1 0 15,59 0-15,-29 0 0,29 0 16,-29 0-16,29 0 16,-58 0-16,58 0 15,-29 0-15,-30 0 0,30 29 16,0-29-16,-30 29 16,30-29-16,-1 0 15,1 0-15,-29 0 16,28 0-16,-28 0 0,29 0 15,-30 0-15,-29 0 16,59 0 328,-30 0-329,30 0-15,-30 0 16,0 0-16,30 0 16,0 0-16,0 0 0,-30 0 15,30 0-15,-30 0 16,1 0-16,-30 0 16,-1 0-16,-28 0 0,29 0 15,0 0-15,-30 0 16,60 0-16,-31 0 15,-28 0-15,29 0 0,29-29 16,-58 29-16,58-29 16,-29 29-16,0 0 15,29 0-15,0-30 0,1 30 16,-1 0-16,0 0 16,-58 0-16,58 0 15,1 0-15,-60 0 0,59 0 16,-29 0-16,0 0 15,30 0-15,-1 0 16,-29 0-16,59 0 16,-1 0-16,31 0 0,-1 0 15,0 0-15,0 0 16,-29 0-16,-29 0 16,-1 0-16,0 0 15,30 0-15,-30 0 0,30 0 16,0 0-16,29 0 15,0 0-15,-29 0 16,29 0-16,1-29 0,-30 29 16,-1 0-16,-58-30 15,59 1-15,-59 29 16,29-30-16,-58 30 0,-1-29 16,1 29-16,-1-30 15,59 30 329,1 0-328,29 30-16,-1-1 15,-58-29-15,-29 30 16,58-30-16,-29 0 15,-30 29-15,30-29 0,0 30 16,0-30 0,0 29-16,-30-29 15,30 30-15,-29-30 16,29 0 0,-30 0-1,1 29-15,-1-29 0,30 0 16,0 29-16,0-29 15,-30 30 1,30-30-16,0 0 0,-30 0 16,30 0-16,-29 0 15,29 0-15,0 0 16,-30 0-16,30 0 16,29 0-16,-58 0 0,29 0 15,-30 0-15,30 0 16,-30 0-16,1 0 15,29 0-15,-30 0 0,1 0 16,29 0-16,-1 0 16,1 0-16,30 0 15,-30 0-15,58 0 0,-28 0 16,-1 0-16,0-30 16,30 30-16,-29 0 15,-1 0-15,0 0 16,-29 0-16,0 0 0,0 0 15,-30 0-15,30 0 16,30 0-16,-60 0 16,59 0-16,1 0 0,-30 0 15,29 0-15,30 0 16,-59 0-16,29 0 16,0 0-16,-29 0 0,30 0 15,-1 0-15,-59 0 16,60 0-16,-30 0 15,0 0-15,29 0 16,-29 0-16,-30 0 0,30 0 16,0 0-16,29 0 15,-29 0-15,0 0 16,0 0-16,30 0 0,-31 0 16,60 0-16,-29 0 15,-1 0-15,0 0 16,1 0-16,-30 0 15,-1 0-15,31 0 0,-60 0 16,30 0-16,0 0 16,-30 0-16,1 0 15,-1 0-15,1 0 0,29 0 16,0 0 0,-30 0-1,0 0 1,1 0-1,-1 0 17,1 0-32,29 0 15,-30 0 1,1 0 0,-1 0-1,30 0 32</inkml:trace>
  <inkml:trace contextRef="#ctx0" brushRef="#br0" timeOffset="-3938.23">26917 15429 0,'0'29'94,"29"-29"-79,-29 30 1,0-1 0,30-29-1,-1 0-15,1 0 16,-1 29-16,1-29 16,-1 30-16,30-30 0,0 29 15,29 1-15,-58-1 16,29 1-16,-1-30 15,-28 0-15,-1 0 16,30 29-16,-29 1 16,-1-30-16,-29 29 15,30-29 1,-1 0-16,0 29 31,1-29-15</inkml:trace>
  <inkml:trace contextRef="#ctx0" brushRef="#br0" timeOffset="-2877.07">27506 15340 0,'-30'30'0,"1"-30"0,29 29 16,-59-29-1,30 30-15,29-1 16,-59 1-16,29-30 15,30 29-15,-29-29 0,-1 0 16,30 29-16,-29-29 16,-1 0-16,1 0 15,29 30-15,-29-30 16,-1 29-16,1 1 31,-1-30-15,1 29-1,-1-29 17,1 0-17,29 30 48,-30-30-48,1 0 1,29 29-16,-29-29 16,29 30-1,-30-30 1,1 29-16,29 0 31,-30-29-31,30 30 16,-29-30-16,-1 0 15,1 0 17</inkml:trace>
  <inkml:trace contextRef="#ctx0" brushRef="#br0" timeOffset="-36535.32">2710 6448 0,'29'0'109,"0"-29"-93,-29-1 0,30 30-1,-1-29 1,-29 0 0,0-1-1,30 1-15,-30-1 16,29 30-16,-29-29 15,0-1-15,30 1 0,-30-1 16,0-28-16,29-1 16,-29 29-1,0-29-15,0 1 0,0 28 16,0-29 0,0 30-1,0-1-15,0 1 16,0-1 15,0 60 16,-29-30-31,29 29-16,0 1 15,0-1 1,0 1-1,-30-1-15,30 1 16,0-1-16,-29 0 16,29 1-16,0-1 15,-30 1-15,1-1 16,29 1-16,0-1 31,0 0-31,0 1 16,0 29-1,0-30-15,0 30 16,0-29 0,0 28-16,0-28 15,0-1-15,0 1 16,0-1 0,0 1-1,0-1 1,0 1-1</inkml:trace>
  <inkml:trace contextRef="#ctx0" brushRef="#br0" timeOffset="-34252.57">2975 6331 0,'29'29'78,"-29"0"-62,0 1 15,0-1-15,0 1 15,30-1-16,-30 1 17,0-1-1,0 1 16,0-60 93,29 30-140,-29-29 32,0-1-17,0 1 17,0-1-17,0 1 1,29 29-16,1 0 15,-30-30 1,0 1 0,29 29 77,-29 29-30,0 1-16,0-1-47,0 1 31,0-1-15,0 1 15,0-1 47,30-29-78,-30 30 31,0-60 63,0 1-63,0-1-15,29 30 15,-29-29-31,0-1 16,0 1-1,0-1 17,30 30 15,-1 0-47,1 0 140,-1 0-124,0 0 62,-29 30-31,0-1-32,0 1 1,0-1 15,0 1 1,0-1 30</inkml:trace>
  <inkml:trace contextRef="#ctx0" brushRef="#br0" timeOffset="-32523.51">3740 6301 0,'30'0'157,"-1"0"-142,1 0 32,-1 0-31,1 0-16,-1 0 15,0 0 1,1 0-16,-1-29 16,1 29-16,-1 0 15,1 0 1,-1 0 0,1 0-16,-1 0 15,0 0 32</inkml:trace>
  <inkml:trace contextRef="#ctx0" brushRef="#br0" timeOffset="-31088.47">4153 6124 0,'0'30'16,"0"-1"31,0 1-16,0-1-15,0 1 46,0-1-31,29-29-15,-29 30 15,29-30-31,1 0 16,-30 29-1,29-29 1,1 0 0,-1 29 62,-29 1 31,0-1-78,-29-29 79,-1 0-110,1 0 47,-1 0-47,1 0 47,0 0-32,-1 0 48</inkml:trace>
  <inkml:trace contextRef="#ctx0" brushRef="#br0" timeOffset="-27211.71">6656 4770 0,'0'30'906,"0"28"-890,0-28-16,29-30 0,1 29 15,-30 1 1,29-1-16,-29 1 31,30-1-31,-1-29 16,0 0 15,1 0-15,-1 0-1,-29-29 110,0-1-94,0 1-31,0-1 16,0 1 0,0-1-1,-29 30 1,29-29 0,-30 0-1,30-1 1,0 1 15,0-1-15,0 1 15,0-1-15,0 60 46,0-1-31,0 1-15,0-1 0,0 1-1,0-1-15,0 0 16,0 1-1,0-1 1,0 1-16,0-1 16,0 1-1,0-1-15,0 1 16,0-1-16,0 0 16,0 1-16,0-1 15,0 1-15,0-1 16,0 1-16,0 29 15,0-30-15,0 0 16,0 1 0,0-1-16,0 1 15,0-1 1,0 1 15,-29-30-31,0 0 16,-1 0 31,1 0-47,-1 0 15,1 0 17,29-30-17,-30 30-15,30-29 16,0-1-1,0 1-15,0-1 16,0 1 15,0 0-15,30 29 31</inkml:trace>
  <inkml:trace contextRef="#ctx0" brushRef="#br0" timeOffset="-26513.88">7039 5388 0,'0'30'0,"0"-1"16,0 1 15,0-1-16,0 1 17,0-1-17,0 1 1</inkml:trace>
  <inkml:trace contextRef="#ctx0" brushRef="#br0" timeOffset="-25908.38">7039 5300 0</inkml:trace>
  <inkml:trace contextRef="#ctx0" brushRef="#br0" timeOffset="-24717.57">7304 5447 0,'0'-29'63,"0"-1"-47,0 1-1,0 0 1,0-1 15,0 1-15,29 29 15,1 0 0,-1 0 0,0 0 1,-29 29-17,0 1 1,30-30 0,-30 29-1,29-29-15,-29 29 16,30 1-1,-30-1 1,29-29 0,1 0-1,-30 30-15,0-1 16,29-29-16,1 30 31,-1-30-15,0 0 15,1 0-15,-30-30-16,0 1 15,0-1 17,0 1-17,0-1 16</inkml:trace>
  <inkml:trace contextRef="#ctx0" brushRef="#br0" timeOffset="-23670.07">8099 5035 0,'0'30'47,"0"-1"-32,0 0 1,0 1 15,0-1-31,0 1 16,0-1 0,0 1-16,0-1 15,0 1-15,-30-1 0,30 30 16,-29 0-16,29-30 15,-30 30-15,30 0 16,0 0-16,-29-30 16,29 1-16,0-1 15,0 30 1,0-29-16,0-1 16,0 0-1,0-58 79</inkml:trace>
  <inkml:trace contextRef="#ctx0" brushRef="#br0" timeOffset="-21786.86">8099 5065 0,'29'0'15,"-29"29"32,0 0-31,0 1 15,30-1-15,-1 1-1,-29-1 1,30-29-1,-1 59-15,0-29 0,-29-1 16,30 0 0,-1 1-1,-29-1-15,30 1 32,-1-1-17,-29 1 1,30-30 15,-30 29 141,0 1-141,0-1 16,29 0-16,-29 1-15,30-30 15,-30 29-31,0 1 16,0-1 15,0 1-15,29-30 31,1 0 15,-30-30-31,0 1-15,0-1-16,0 1 16,0-1-1,0 1-15,0 0 31,0-1-31,0 1 16,0-1-16,0 1 16,0-1 15,0 1-15,0-1 15,0 1-16,0 0 17,0-1-17,29 30 1,-29-29-16,0-1 47,0 1-16,0-1 78</inkml:trace>
  <inkml:trace contextRef="#ctx0" brushRef="#br0" timeOffset="-14395.18">18053 2886 0,'29'0'94,"1"0"-78,58 0-16,-29 0 15,59 0-15,58 0 16,30 0-16,59 0 15,-29 59-15,29-59 16,-88 0-16,-1 0 0,-28 0 16,-1-30-16,-29 30 15,0 0-15,-60 0 16,31-29-16,-30 29 0,-30 0 16,30 0-16,0 0 15,-30 0-15,30-30 16,30 30-16,-30-29 15,-1 29-15,31 0 0,-60-30 16,60 30-16,-30-29 16,-1 29-16,31 0 15,-30 0-15,-30 0 0,30 0 16,29 0-16,-29 0 16,-29 0-1</inkml:trace>
  <inkml:trace contextRef="#ctx0" brushRef="#br0" timeOffset="-13633.61">21734 2444 0,'0'29'78,"29"-29"-62,-29 30-16,30-30 15,-1 29 1,1 1-16,-1-30 0,-29 29 16,59 1-16,-30-30 15,-29 29-15,30-29 16,-1 30-16,-29-1 15,30 0-15,-1 1 16,1-1 0,-30 1 15,0-1-15,-30-29-1,1 0 1,-1 0-1,1 0-15,-30 30 16,29-30 0,1 0-16,0 0 15,-1 0-15,1 0 16,-1 0 0,1 0-1</inkml:trace>
  <inkml:trace contextRef="#ctx0" brushRef="#br0" timeOffset="-11920.32">18259 2974 0,'0'-29'32,"-30"29"-32,30-30 15,0 1-15,0-1 16,0 1-16,-29-1 16,29 1-16,-30-1 15,30-28-15,0-1 0,0 29 16,0-29-16,0 0 15,-29 59-15,29-58 16,0 28-16,0 1 0,0-1 16,0 1-16,0-30 15,0 30-15,0-30 16,0 0-16,0 29 16,-29-29-16,29 1 0,-30-1 15,30 29 1,0-29-16,0 30 15,0-30-15,0 0 0,0 30 16,0-30-16,0-30 16,0 31-16,0-1 15,0 29-15,0-58 0,0 58 16,0 1-16,0-30 16,-29 30-16,29-30 15,0 29 1,0 1-1,0-1-15,-30 30 16,30-29 0,0 0-16,-29-1 0,29 1 31,0-1-15,0 1 15,0 58 78,0 1-93,0-1-1,-30 1-15,30-1 16,-29-29-16,29 29 31,0 1-31,0-1 47,-30 1-47,1-30 16,29 29-16,0 1 15,-30-30-15,30 29 16,-29-29 0,29 30-16,0-1 15,-29-29 1,29 29 0,0 1-16,-30-1 0,30 1 46,0-1-30</inkml:trace>
  <inkml:trace contextRef="#ctx0" brushRef="#br0" timeOffset="-10941.82">18112 884 0,'0'29'15,"29"-29"-15,0 0 16,-29 29 15,30-29-31,-1 30 16,1-30-1,-1 0 17,1 0-32,-1 0 47,1 0-16,-30 29-16,29-29 32,-29 30-15</inkml:trace>
  <inkml:trace contextRef="#ctx0" brushRef="#br0" timeOffset="-4379.63">22853 2768 0,'29'0'235,"1"29"-220,-1 1-15,1-30 16,-30 29-16,0 1 31,29-30-31,1 29 16,-1-29 31</inkml:trace>
  <inkml:trace contextRef="#ctx0" brushRef="#br0" timeOffset="-2476.28">23383 2532 0,'0'30'16,"-29"-1"-1,29 1 1,-30-1 0,30 1-1,-29-30-15,29 29 16,-30 0-16,1 1 15,-1-1-15,30 1 16,0-1-16,-29 1 0,-1-1 16,1 1-16,29-1 31,0 0-31,-30-29 0,1 30 31,29-1-15,0 1 343,0-1-343,0 1-1,0-1 17,29 1-32,-29-1 15,30 30 1,-30-30 0,0 30-16,0-29 15,177-89 345,-148 29-345,1 30-15,-1-29 16,-29-1-16,29 1 15,1 29 1,-30-29-16,29 29 16,-29-30-16,30 30 31,-30 0 94,0 30-78,0-1-16,0 0-15,0 1-1,0-1 17,0 1-17</inkml:trace>
  <inkml:trace contextRef="#ctx0" brushRef="#br0" timeOffset="-912.3">23530 2974 0,'0'29'281,"30"-29"-266</inkml:trace>
  <inkml:trace contextRef="#ctx0" brushRef="#br0" timeOffset="2100.73">18612 2562 0,'0'29'0,"0"1"15,0-1 1,0 1 15,0-1-15,30 0 31,-30 1-32,0-1 1,0 1 15,0-1-15,0 1 15</inkml:trace>
  <inkml:trace contextRef="#ctx0" brushRef="#br0" timeOffset="2733">18671 3327 0,'0'30'31,"0"-1"0,0 1-15,0-1 0,0 1 15,0-1-15</inkml:trace>
  <inkml:trace contextRef="#ctx0" brushRef="#br0" timeOffset="3542.82">19290 2768 0,'0'29'15,"0"1"1,0-1-16,0 1 16,0-1-1,0 1-15,0-1 16,0 0-1,0 1 1,0-1-16</inkml:trace>
  <inkml:trace contextRef="#ctx0" brushRef="#br0" timeOffset="4670.95">19348 3475 0,'30'0'47,"-1"0"-15,1 0-17,-1 0 1,1 0 15,-1 0-15,-29 29-16,0 0 31,0 1 0,0-1-31,0 1 31,0-1-15,0 1 0,-29-30-1,29 29-15,0 1 16,-30-30 0,1 0-1,29 29-15,-30-29 16,30 29-1,-29-29 1,58 0 156,1 0-141,-1 0-15,1 0 15,-1 0-15</inkml:trace>
  <inkml:trace contextRef="#ctx0" brushRef="#br0" timeOffset="5480.71">20232 2797 0,'0'30'16,"0"-1"-1,0 1 1,0-1 0,0 1-1,0-1-15,0 0 16,0 1 0</inkml:trace>
  <inkml:trace contextRef="#ctx0" brushRef="#br0" timeOffset="7363.77">20144 3327 0,'29'0'110,"0"0"-110,1 0 31,-1 0-15,1 0 30,-1 0-46,1 0 16,-30 30 31,0-1-47,0 1 78,-30-1-47,1 1-15,-1-30 15,30 29 0,-29-29-31,58 0 235,-29 29-204,30-29-31,-1 0 16,1 0-16,-1 30 15,1-30-15,-30 29 16,29-29-16,0 30 16,1-30-16,-1 0 15,1 29 1,-30 1-1,29-30 1,1 29 0,-30 1-1,0-1 1,0 0 15,0 1-15,0-1 46,-30 1-46,30-1 0,-29-29-1,-1 0 1,1 0-1,-1 0 1,1 0 0,0 0 15,-1 0-15,1 0 30</inkml:trace>
  <inkml:trace contextRef="#ctx0" brushRef="#br0" timeOffset="9751.21">18053 2120 0,'29'0'62,"1"0"1,-1 0-32,-29-29-31,29 29 31,1 0-15,-30-30 15,29 30-15,1 0 0</inkml:trace>
  <inkml:trace contextRef="#ctx0" brushRef="#br0" timeOffset="11158.78">17994 1531 0,'29'0'31,"1"0"-15,-1 0 15,-29 30-31,30-30 31,-1 0 47</inkml:trace>
  <inkml:trace contextRef="#ctx0" brushRef="#br0" timeOffset="12103.12">18023 1325 0,'30'0'16,"-1"0"15,1 0-16,-1 0 17,-29-29-17,29 29-15,1 0 16,-30-30 0,29 30-1,1 0 1,-1 0-1,1 0 1,-1 0-16,1 0 47</inkml:trace>
  <inkml:trace contextRef="#ctx0" brushRef="#br0" timeOffset="13905.53">18612 2209 0,'0'-30'15,"0"1"32,-29 29-47,29-30 31,0 1-15,0-1 15,0 1-15,-30 29 15,1 0 16,-1 0-16,30 29 16,0 1-16,0-1-15,0 1 0,0-1 15,0 1-15,30-30 46,-1 0 1,-29-30 77,0 1-62</inkml:trace>
  <inkml:trace contextRef="#ctx0" brushRef="#br0" timeOffset="16591.08">19113 1296 0,'-30'0'16,"1"0"15,-1 0 16,30 29 15,0 1-15,0-1 0,30-29 31,-1 0-62,1 0 15,-1 0 0,1 0 0,-30-29 63,0-1-31,-30 30 30,1 0-61,-1 0-17,1 0 1,29 30 156,0-1-141,0 1 16,0-1-31,29-29 46,-29 29 1,30-29-48,-1-29 110,-29 0-109,0-1 93,0 1-78,-29 29 16,-1 0 0,1 0 47</inkml:trace>
  <inkml:trace contextRef="#ctx0" brushRef="#br0" timeOffset="21201.59">20085 2179 0,'0'30'703,"29"-1"-203,-29 0-484,30-29-1,-1 30 1,0-30 0,-29 29 124,-29-29 48,0 0-173,29-29 79,-30 29-63,30-30-31,0 1 16,0 0 78,30 29-32,-1 0 1,0 0 15,-29 29-47,0 0-15,0 1 46,0-1-15</inkml:trace>
  <inkml:trace contextRef="#ctx0" brushRef="#br0" timeOffset="24221.95">18141 2503 0,'29'-59'328,"-29"30"-312,0-1-16,30 30 16,-30-29-16,29-1 15,-29 1-15,30 29 16,-30-30-16,0 1 16,0 0-1,29-1-15,-29 1 0,30-1 16,-30 1-16,0-1 15,0 1-15,29-1 16,-29-28-16,30 28 16,-1 30-1,-29-29-15,0-1 16,0 1-16,29 29 16,-29-30-16,30 30 15,-30-29-15,29 29 31,-29-30-31,30 30 16,-30-29-16,0 0 31,29 29-15,1 0 15,-30-30-15,29 30-16,1-29 31,-1 29-15,-29-30-1,30 1 1,-1 29 0,0 0-1,-29-30-15,30 1 16,-1 29-1,-29-30 1,30 30 0,-1 0-1,-29-29 1,30 29-16,-1 0 31,-29-29-15,30 29-16,-1-30 31,0 30-15,1 0-1,-30-29 1,29 29 0,1 0-1,-1 0 48,1 0-63,-1 0 15,1 0 17,-1 0-17,1 0-15,-1 0 16,0 0-1,1 0 1,-1 0 0,-29 29-1,30-29 1,-1 30-16,1-30 16,-30 29-1,29-29-15,1 0 16,-30 29-16,29-29 15,0 30-15,-29-1 16,30-29-16,-1 0 16,1 30-1,-30-1-15,29-29 16,1 0 0,-30 30-16,0-1 15,29-29 1,1 30-1,-30-1 1,29 0-16,0-29 16,-29 30-16,30-1 15,-1-29 1,-29 30-16,30-1 16,-1-29-16,-29 30 15,30-30 1,-30 29-16,29 1 15,1-30-15,-1 29 16,1 0-16,-30 1 16,29-30 15,-29 29-31,29-29 0,-29 30 16,30-30 15,-30 29-31,29-29 0,-29 30 15,30-30-15,-30 29 16,29-29 15,-29 30 1,30-30-32,-30 29 15,29-29 16,1 29-15,-30 1 15,29-30-15,-29 29-16,29-29 31,-29 30 0,30-30-15,-30 29 15,29-29 32</inkml:trace>
  <inkml:trace contextRef="#ctx0" brushRef="#br0" timeOffset="68488.61">2327 7626 0,'-30'-29'141,"1"29"-110,-1 0-15,-29 0 0,1 0-16,-1 0 15,29 29-15,30 1 16,-59-30-16,59 29 15,-29 0 1,-30 30-16,30-29 16,-1-1-1,30 1 1,0-1 15,59-29 63,-30 0 15,1-29-31</inkml:trace>
  <inkml:trace contextRef="#ctx0" brushRef="#br0" timeOffset="79836.52">736 9982 0,'30'0'94,"-1"0"-78,30 0-1,-29 0-15,29-30 16,58 1-16,31-1 16,58 30-16,0-29 15,-59 29-15,59-30 16,-58 30-16,28-29 0,-28 29 15,-1 0-15,-29-29 16,-1 29-16,-58-30 16,0 30-16,0-29 0,0 29 15,-30 0-15,30 0 16,-29 0 0,-1 0-16,1 0 15,-1 0-15,1 0 16,-1 0 15,0 0-15,-29-30-1,30 30 1,-1 0-16</inkml:trace>
  <inkml:trace contextRef="#ctx0" brushRef="#br0" timeOffset="81061.47">3151 9511 0,'0'29'62,"30"-29"-62,-1 0 16,-29 29-1,30 1 17,-1-30-17,1 0 32,-1 29-31,0-29-1,-29 30-15,0-1 125,0 1-78,0-1 0,0 1-16,0-1-15,-29-29 0,29 29-1,-29-29-15,29 30 16,-30-30-16,1 0 15,29 29-15,0 1 16,-30-30-16,1 29 16,-1-29-16,1 0 15,29 30 1,-30-30-16</inkml:trace>
  <inkml:trace contextRef="#ctx0" brushRef="#br0" timeOffset="82285.66">2445 9717 0,'0'29'78,"29"-29"-62,-29 30-1,0-1 1,29 0 15,-29 1-15,30-30 0,-30 29-1,0 1 1,0-1-1,29-29-15,-29 30 32,0-1-17</inkml:trace>
  <inkml:trace contextRef="#ctx0" brushRef="#br0" timeOffset="84026.66">2503 10570 0,'30'0'109,"-1"30"-77,-29-1-17,0 1 16,0-1-31,0 1 47,0-1-47,0 1 16,0-1 15,0 0-15,0 1 31,0-1-47,0 1 15,0-60 220,0 1-220,0-1 17,0 1-32,0 0 31,0-1-31,0 1 0,0-1 31,0 1-15,0-1 15,0 1-15,0-1-1,0 1 32,-29 29 125</inkml:trace>
  <inkml:trace contextRef="#ctx0" brushRef="#br0" timeOffset="85680.09">3063 10217 0,'0'30'62,"29"-30"-31,1 29-15,-1-29 0,-29 29-16,30-29 15,-1 30 1,1-1-16,-1-29 15,1 0-15,28 0 16,-58 30 0,30-30-16,-1 0 0,1 0 15,-1 0 1,1 0-16,-1 0 31,1 0-15,-1 0-1</inkml:trace>
  <inkml:trace contextRef="#ctx0" brushRef="#br0" timeOffset="86711.48">3534 10247 0,'-29'0'15,"-1"0"1,30 29 15,0 0 1,0 1-17,0-1 1,0 1 62,0-1-47</inkml:trace>
  <inkml:trace contextRef="#ctx0" brushRef="#br0" timeOffset="87739.56">3475 10423 0,'0'30'516,"0"-1"-501,0 1 1,0-1 15,0 0-15,0 1 15,0-1-15,0 1 15,0-1-15,0 1-1,0-1 48,0 1-32</inkml:trace>
  <inkml:trace contextRef="#ctx0" brushRef="#br0" timeOffset="88317.8">3593 10541 0,'0'29'62,"0"1"-31,0-1-15,0 1 0,0-1-1,0 1 1,0-1 15,0 1-15</inkml:trace>
  <inkml:trace contextRef="#ctx0" brushRef="#br0" timeOffset="89037.76">3593 10335 0,'0'29'94,"0"1"-16,0-1-47,29-29-31,1 0 16</inkml:trace>
  <inkml:trace contextRef="#ctx0" brushRef="#br0" timeOffset="90961.98">766 9952 0,'0'30'62,"0"-1"-46,0 0 15,0 1-15,0-1-1,0 1 17,29-1-17,-29 1 63</inkml:trace>
  <inkml:trace contextRef="#ctx0" brushRef="#br0" timeOffset="92729.5">854 10894 0,'-29'0'16,"-1"0"31,1 0-16,-1 30 47,1-30-62,29 29-1,-29 1-15,29-1 16,0 1-1,0-1-15,0 0 16,0 1 0,0-1-16,0 1 31,0-1-15,0 1-1,0-1-15,0 1 16,29-30-16,0 29 15,-29 0-15,0 1 16,0-1 0,0 1-16,30-30 15,-1 0 1,-29 29 0,0 1-16,30-30 31,-1 0 0,1 0-15,-30-30 31,0 1-16,0-1-16,0 1 1,0-1 15,-30 1-15,1 29 15,29-29-31,0-1 16,0 1-1,0-1 32,0 1 0,-30 29-47,30-30 94,0 1-78,0-1 30,-29 30 33</inkml:trace>
  <inkml:trace contextRef="#ctx0" brushRef="#br0" timeOffset="94390.37">1649 7184 0,'0'30'109,"0"-1"-93,0 1 0,0-1-1,0 1 1,0-1-16,0 1 0,0-1 16,30 0-16,-30 1 15,29-1-15,-29 30 16,0 0-16,30 29 0,-30 30 15,29 0-15,-29-30 16,0 30-16,0 29 16,0-29-16,30 0 0,-30-30 15,0-58-15,0 58 16,0-29-16,0-30 16,29 1-16,-29-1 0,30 30 15,-30 0-15,29 0 16,-29 0-1,29-30-15,-29 1 16,0 29-16,0-30 0,0 30 16,30-59-16,-30 59 15,29 0-15,-29-30 16,0 1-16,30 28 0,-30 1 31,0-29-15,0 29-16,0-30 15,0 1-15,0-1 16,0 0 0,0 1-1,0-1 17</inkml:trace>
  <inkml:trace contextRef="#ctx0" brushRef="#br0" timeOffset="97572.27">1797 7214 0,'29'0'687,"1"0"-609,-1 0-47,0 0-15,-29-30-16,30 30 16,-1 0-1,1-29 1,-1 29 15,1 0-15,-60 0 156,30 29-141,0 1 0,0-1-15,0 1-1,0-1 17,0 1-17,0-1 1,0 1 0,0-1-16,30-29 15,-30 29-15,0 1 16,0 29-16,29 0 0,-29-30 15,0 1-15,0-1 16,0 0-16,0 30 16,0-29-16,0-1 15,0 30-15,30-59 0,-30 59 16,0-30-16,0 30 16,0-29-16,0-1 15,29 1-15,-29-1 0,0 1 16,0-1-16,0 0 15,0 1 1,0-1-16,29 1 16,-29-1-1,0 1-15,30-30 16,-30 29-16,0 1 16,29-1 15,-29 0-16,0 1-15,30-30 0,-30 29 16,29 1-16,-29-1 16,0 1-16,0-1 15,0 30 1,30-30-16,-30 1 16,29-1-16,-29 1 15,0-1-15,0 1 16,30 29-16,-30-30 15,0 0 1,0 1-16,29-30 16,-29 29-16,0 1 0,30-1 15,-30 1-15,0-1 16,0 1-16,29-1 16,-29 0-16,0 1 15,0-1-15,0 1 16,0-1-16,0 1 31,0-1-31,0 1 31,0-1-15,0 0 0</inkml:trace>
  <inkml:trace contextRef="#ctx0" brushRef="#br0" timeOffset="98727.32">560 9187 0,'0'29'47,"29"1"-47,-29-1 16,0 0-16,30-29 16,-30 30-1,0 29-15,29-59 16,-29 59-16,30 0 15,-30-30-15,29 30 0,-29-30 16,0 1-16,0 29 16,29-30-1,-29 30-15,30-59 0,-30 29 16,0 1 0,0-1-16,0 1 31,0-1-16</inkml:trace>
  <inkml:trace contextRef="#ctx0" brushRef="#br0" timeOffset="100673.09">589 9187 0,'30'0'94,"-1"0"-63,1 0-15,-1 0-1,0 0 16,1 0-15,-1 0 15,-29-30-31,30 30 16,-1 0 0,1-29-1,-1 29-15,1 0 31,-1 0-15,-29 29 140,0 1-140,0-1 0,0 1 15,0-1-16,0 0 17,0 1-17,0-1 1,0 1 15,0-1-15,0 1 15,0-1-15,0 1 15,30-30-15,-30 29 46,0 0-31,29-29-15,-29 30 0,0-1-1,0 1 1,0-1 31,29-29-47,-29 30 0,0-1 78,0 1-31,0-1 93</inkml:trace>
  <inkml:trace contextRef="#ctx0" brushRef="#br0" timeOffset="104500.76">1708 6537 0</inkml:trace>
  <inkml:trace contextRef="#ctx0" brushRef="#br0" timeOffset="105581.82">1708 6743 0,'0'-30'62,"0"1"-46,0-1 15,0 1-15,0 0 15,0-1-31,0 1 16,0-1-1,0 1 1,0-1-1,0 1 1,0-1 0,0 1 15,0 58 78,0 1-93,0-1 0,0 1-1,0-1-15,0 1 31,0-1-15,0 1-16,0-1 31</inkml:trace>
  <inkml:trace contextRef="#ctx0" brushRef="#br0" timeOffset="106812.21">1767 6625 0,'0'29'47,"0"1"15,0-1-46,30-29-16,-30 30 16,29-30-16,-29 29 31,30 1-31,-1-30 15,-29 29 1,29 1 0,1-30-1,-1 0 63,-29-30-15,0 1-32,0-1-15,0 1-1,0-1 1,0 1 0,-29 29-16,29-30 31,-30 30-15,30-29-16,-29 29 31,0 0 0,29 29 47,0 1-47,0-1-15,0 1 0,0-1 15,0 1-15</inkml:trace>
  <inkml:trace contextRef="#ctx0" brushRef="#br0" timeOffset="108058.09">2150 6802 0,'0'29'47,"0"1"-16,29-30-15,1 0 62,-1 0-63,1 0 48,-30-30-48,0 1 32,0-1-31,0 1 15,0-1-15,0 1-1,0-1 17,0 1-17,0 0 17,0-1-17,0 1 1,-30 29 15,1 0-15,29 29 15,0 1-15,0-1 15,0 0-16,0 1 1,0-1 0,0 1-1,0-1 1,0 1 0,0-1 15,0 1-16</inkml:trace>
  <inkml:trace contextRef="#ctx0" brushRef="#br0" timeOffset="109315.9">648 8568 0,'0'30'31,"0"-1"-16,0 1 32,0-1-31,0 1 0,0-1 15,0 0-16,0 1 17,30-30-32,-30 29 15,0 1 1,0-1 15,0 1-15,0-1 15,0 1 0</inkml:trace>
  <inkml:trace contextRef="#ctx0" brushRef="#br0" timeOffset="116387.18">2945 8097 0,'-29'0'93,"-1"0"-77,1 0 15,-1 0-15,1 0 0,-1 0-16,1 0 15,0 0-15,-1 0 16,1 0-16,29 30 15,-30-30 1,1 29-16,29 1 31,0-1-15,0 0 0,0 1-1,0-1 1,29 1-1,-29-1-15,0 1 16,30-30-16,-1 29 16,1-29 15,-1 0-15,0 0-1,-29-29 32,0-1-31,0 60 140,0-60-47,0 1-93,0-1 15,0 1-31,0-1 94,0 1-63,0 0-15,0 58 140,0 0-140,0 1-1,0-1-15,0 1 16,0-1 0,0 1-16,0-1 15,0 1-15,0-1 16,0 59-1,0-58-15,0 29 16,0 0-16,0-1 0,0 1 16,0-29-16,0 29 15,0-30-15,0 1 16,0-1-16,0 0 16,0 1-16,0-1 15,0 1 1,0-1-1,-29-29 64,0 0-64,29-29 1,-30 29-1,30-30-15,0 1 16,0-1-16,0 1 16,0 0-16,0-1 31,0 1-31,0-1 16,0 1-1,0-1 1</inkml:trace>
  <inkml:trace contextRef="#ctx0" brushRef="#br0" timeOffset="118045.74">2975 8333 0,'29'0'94,"-29"-30"-63,30 1-15,-30-1 0,29 1-16,0 0 15,1-30 1,-30 0-16,29 59 16,-29-59-16,0 29 15,30-28 1,-30 28-16,0 1 15,0-1 1,0 1 0,0-1-1,0 1 1,0 58 62,0 1-62,-30-30-1,1 0 17,-1 29-17,30 1 1,0-1 15,0 1-15,0-1-1,0 0 1,0 1 0,0-1 15,0 1-31,0-1 47,0 1-47,0-1 15,0 1 79,0-1-63,30-29 16,-30 29-31,0 1 31,0-1-32,0 1 32,0-1-16,29-29 94</inkml:trace>
  <inkml:trace contextRef="#ctx0" brushRef="#br0" timeOffset="120441.28">3210 8186 0,'0'29'109,"0"0"-93,0 1 15,0-1-15,0 1 15,0-1-16,30-29 17,-30 30-17,0-1 1,0 1 15,29-30 32,1 0-1,-30-30-62,0 1 16,0-1 31,0 1-47,0-1 31,0 1-15,29 29-16,-29-30 15,29 30 1,-29-29-1,0 0 1,0 58 172,0 0-173,0 1 16,0-1-15,0 1 62,0-1-47,30-29 141,-1-29-140,1-1-17,-30 1 1,0-1-1,0 1 17,0 0-17,29 29 32,1 0-31,-30-30-16,0 60 203,0-1-172,0 0 0,0 1-15,0-1 0,0 1 46,0-1-46,0 1 31,0-1-16,29 1 16,-29-1 47,0 0-48,30-29-14</inkml:trace>
  <inkml:trace contextRef="#ctx0" brushRef="#br0" timeOffset="128551.57">2857 6831 0,'59'0'250,"-59"30"-250,59-1 16,-30-29-16,30 29 15,-30-29 1,1 0 0,29 0-16,0 0 15,0-29-15,-30 0 16,0-1-16,30 30 15,-29 0-15,29-29 16,-30-1-16,1 1 0,-1-1 16,30 30-16,-59-29 15,29 29-15,1 0 16,-1-59-16,1 59 0,29-29 16,-59-30-16,29 29 15,30 30-15,-59-59 16,0 30-16,29 29 15,1-59-15,-1 0 16,-29 0 15,30-29-15,-30 58-16,29-87 16,1-1-16,-1 0 15,-29 30-15,0 0 0,0-1 16,0-29-16,0 89 15,0-59-15,0 58 16,0-29-16,0 0 16,0 30-16,0-30 0,-29 0 15,-1 30-15,1-30 16,-30 0-16,29 0 16,1 30-16,0-30 0,-30 29 15,29-29-15,1 30 16,-1-30-16,1 30 15,-30-1-15,0-29 0,30 30 16,-30-1-16,29-28 16,-29 28-16,30 30 15,-30-29-15,30-1 16,-1 1-16,-29-1 0,0 30 16,0 0-1,30 0-15,-30 0 16,0 0-16,30 0 0,-30 0 15,29 0-15,-58 0 16,29 0-16,30 0 16,-60 59-16,30-29 0,-29-1 15,59 30-15,-60 0 16,30-30-16,-29 1 16,29 58-16,30-58 15,-60 28-15,60 1 0,-30-59 16,30 59-16,-1-29 15,1-1-15,-1 1 16,30-1-16,-29 0 0,29 1 16,-30-1-1,30 30-15,-29-59 16,29 30-16,0-1 16,-30 30-16,30-30 0,0 30 15,0 0-15,-29 0 16,29-29-16,0 58 15,-30-29-15,30 0 0,-29 29 16,29-29-16,0-30 16,0 30-16,0-29 15,0 29-15,0 29 0,0-59 16,0 30-16,0 0 16,29-30-16,1 60 15,-30-30-15,29-59 0,1 59 16,-1-1-16,30 1 15,-29 0 1,-1-29-16,30 29 16,-30-1-16,1 1 15,29-29-15,-30-1 16,1 30-16,29-29 16,-30 28-16,0-28 0,30 29 15,-29-59-15,-1 59 16,1-30-16,-1-29 15,1 30-15,-1-30 0,1 29 16,-1 0-16,0 1 16,30-30-16,0 29 15,-29-29-15,29 30 16,-1-30-16,31 29 0,-60-29 16,30 30-16,-29-30 15,29 0-15,-1 0 16,-28 0-16,-1 0 0,1 0 15,29 0-15,-30 0 16,1 0 0,28 0-1,1 0 17,-59-59 139,0 0-155</inkml:trace>
  <inkml:trace contextRef="#ctx0" brushRef="#br0" timeOffset="163058.84">8806 9658 0,'-30'0'47,"1"0"-16,-1 0-15,-29 0-1,0 29-15,1 1 0,-60-1 16,29 1-16,-28 28 16,-1 1-16,0 30 15,30-31-15,-30 31 0,29-30 16,31 0-16,-31 29 15,60-88-15,29 59 16,-30-30-16,1 1 16,-1-1-16,30 30 0,0-30 15,0 1-15,-29-1 16,29 30-16,0-29 16,0-1-16,0 30 0,0 0 15,29 0 1,1 0-16,-1-30 15,-29 1-15,30 28 0,-1 1 16,1-29 0,29-1-1,-59 1 1,58-30 0,-28 0-16,-1 0 15,30 0-15,0 0 16,0-30-16,-29 1 15,58 29-15,-29 0 16,-30-30-16,1 1 16,-1 29-16,-29-30 0,59 30 15,-30 0 1,1-29 0,-1 29-1,1 0 1</inkml:trace>
</inkml:ink>
</file>

<file path=ppt/ink/ink1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29:18.263"/>
    </inkml:context>
    <inkml:brush xml:id="br0">
      <inkml:brushProperty name="width" value="0.05292" units="cm"/>
      <inkml:brushProperty name="height" value="0.05292" units="cm"/>
      <inkml:brushProperty name="color" value="#FF0000"/>
    </inkml:brush>
  </inkml:definitions>
  <inkml:trace contextRef="#ctx0" brushRef="#br0">16698 5977 0,'29'0'172,"-29"30"-126,30-30-30,-30 29-16,29-29 16,1 0-1,-1 30 1,1-30 0,-1 0-16,1 0 0,-1 0 15,30 29 1,-30-29-16,1 0 15,29 0-15,-30 0 16,1 0 0,-1 0-16,1 0 15,-1 0-15,0 0 16,1 0-16,-1 0 16,1 0-16,-1 0 15,1 0-15,-1 0 0,1 0 16,28 0-16,1 0 15,0 0 1,0 0-16,0 0 16,-30 0-16,30 0 15,0 0-15,-29 0 16,29 0-16,-30 0 16,1 0-16,28-29 15,-28 29-15,29 0 0,-30 0 16,1 0-16,29 0 15,-30 0 1,30 0-16,-30 0 16,1 0-16,-1 0 15,1 0 1,-1 0-16,1 0 47,-1 0-47,1 0 47,-1 0-47,0 0 15,30 0-15,-29 0 0,-1 29 16,60-29-16,-1 29 16,-29-29-16,29 30 15,1-30-15,-1 29 0,-29-29 16,59 0-16,-1 0 15,-28 0-15,28 0 16,1 0-16,-29 0 16,-60 0-16,59 0 0,-29 0 15,-29 0-15,29 0 16,29 0 0,-59 0-16,30 0 0,0 0 15,-29 0-15,29 0 16,0 0-16,88 0 312,0 0-296,0 0-16,-29 0 16,-30 0-16,30 0 0,0 0 15,0 0-15,-30 0 16,30 0-16,-30 0 15,1 0-15,28 0 0,1 0 16,0 0-16,-59 0 16,29 0-16,-29 0 15,0 0-15,0 0 0,0 0 16,-30 0-16,30 0 16,-29 0-16,-1 0 15,30 0-15,-30 0 16,30 0-16,-29 0 0,58 0 15,1-29-15,-1 29 16,-29 0-16,29-30 16,0 30-16,1-29 0,-1 29 15,59-29-15,-29 29 16,0 0-16,-59-30 16,29 30-16,30-29 0,-30 29 15,-29-30-15,30 30 16,-1 0-16,-59 0 15,60 0-15,-30-29 0,-30 29 16,30 0-16,0 0 16,-30 0-16,60 0 15,-60 0-15,1 0 16,-1 0-16,1 0 0,117 0 297,0 0-282,-29 0-15,0 0 0,-1 29 16,-58-29-16,59 30 16,-30-30-16,1 29 15,-1-29-15,0 0 16,30 0-16,-29 0 0,-30 0 16,58 0-16,-28 0 15,-30 0-15,29 0 16,0 0-16,-58 0 0,29 0 15,-30 0-15,30 0 16,0 0-16,-30 0 16,60 0-16,-30 0 0,-30 0 15,30 0-15,-30 0 16,30-29-16,30 29 16,-60 0-16,30-30 15,0 30-15,-30 0 0,30 0 16,-29 0-16,58 0 15,-29 0-15,-30 0 16,30 0-16,0 0 0,-29 0 16,58 0-16,-59 0 15,30 0-15,0 0 16,0 0 0,-29 0-16,-1 0 0,30 0 15,-30 0-15,30 0 16,-29 0-16,29 0 0,-1 0 15,-28 0-15,29 0 16,29 0-16,-29 0 16,0 0-16,29 0 15,-58 0-15,29 0 0,-30 0 16,30 0-16,0 0 16,0 0-16,-30 0 15,1 0-15,-1 0 0,30 0 16,-30 0-1,1 0-15,-1 0 16,1 0 0,-1 0 15,1 0-15,-1 0-1,-29-29 1,30 29-1,-1 0 1,1 0 15,-1 0-15,0 0 15,-29-30 47</inkml:trace>
  <inkml:trace contextRef="#ctx0" brushRef="#br0" timeOffset="14565.97">1738 11807 0,'0'30'140,"29"-1"-93,1-29-31,-1 29 0,30-29-1,-30 0 1,30 30-16,-29-30 0,-1 29 15,30-29-15,0 0 16,-30 30-16,30-30 16,0 0-16,-29 0 0,29 29 15,-30-29-15,30 0 16,-30 0-16,1 0 16,-1 0-16,30 30 15,-29-30-15,-1 0 16,1 0-16,-1 0 15,0 0-15,1 0 16,-1 0-16,1 0 0,-1 0 16,1 0-16,-1 0 15,30 0 1,-29 0-16,28 0 16,-28 0-1,-1 0-15,1 0 16,-1 0-16,1 0 15,-1 0-15,30 0 16,-30 0-16,30 0 16,0-30-16,-29 30 15,29 0-15,-1 0 16,-28 0-16,58-29 0,-58 29 16,29 0-16,0 0 15,-30 0-15,30 0 16,29 0-16,-58 0 0,-1 0 15,1 0-15,28 0 16,1 0-16,0 0 16,-29 0-16,-1 0 15,30 0-15,-29 0 16,28 0-16,-28 0 16,-1 0-16,30 0 0,-29 0 15,-1 0-15,1 0 16,28 0-16,-28 0 15,-1 0-15,30 0 16,-29 0-16,-1 0 0,30 0 16,-29 0-16,28 0 15,1 0-15,-29 0 16,29 0-16,0 0 0,-30 0 16,0 0-16,1 0 15,-1 0-15,30 0 16,-29 0-16,29 0 15,-30 0-15,0 0 16,1 0-16,-1 0 16,1 0-16,-1 0 0,1 0 15,29 0 1,29 0 15,-59 0-31,30 0 16,-29 0-1,-1 0 1,30 0-16,-29 0 16,-1 0-16,0 0 15,1 0-15,-1 0 16,1 0-16,-1 0 16,1-30-16,29 30 15,-30 0-15,30 0 16,-30 0-1,30 0 1,-29 0 0,-1 0-1,1 0 1,-1 0 0,1 0 93</inkml:trace>
  <inkml:trace contextRef="#ctx0" brushRef="#br0" timeOffset="19789.3">6715 11925 0,'29'29'47,"1"1"-31,-1-30 15,0 0-15,30 0-16,59 29 15,29-29-15,60 30 0,58-1 16,-30-29-16,30 30 16,-29-30-16,-1 0 15,30 0-15,-58 0 16,-60 0-16,0 0 0,-29 0 15,0 0-15,-30 0 16,0 0-16,-29 0 16,-29 0-16,58 0 0,-29 0 15,-30 0-15,30 0 16,-29 0-16,58 0 16,-29-30-16,0 30 0,0 0 15,29 0-15,-29-29 16,0 29-16,29 0 15,-58 0-15,58 0 16,0-30-16,-58 30 0,58 0 16,-29 0-16,0 0 15,29 0-15,-58 0 16,29 0-16,0 0 0,-30 0 16,1 0-16,-1 0 15,30 0-15,0 0 16,-59-29-16,59 29 0,0 0 15,-30 0-15,30 0 16,0 0-16,29 0 16,-29 0-16,0 0 0,0 0 15,29 0-15,-58 0 16,29 0-16,-30 0 16,0 0-16,30 0 15,-29 0-15,-1 0 0,1 0 16,-1 0-16,1 0 15,-1 0-15,30 0 16,-30 0 0,30 0-16,-29 0 15,29 0 1,-30 0 0,1 0-16,-1 0 0,0 0 15,1 0-15,-1 0 16,1 0-16,-1 0 15,30 0-15,-29 0 0,-1 0 16,30 0-16,-30 0 16,1 0-16,29 0 15,-30 0-15,30 0 16,-29 0-16,-1 0 0,0 0 16,1 0-16,-1 0 15,1 0-15,29 0 16,-30 0-16,30 0 31,29 0-15,-58 0-16,-1 0 15,1 0-15,-1 0 16,1 0-16,-1 0 16,1 0-16,-1 0 15,0 0-15,30 0 0,0 0 16,0-30-1,-29 30-15,-1 0 16,30-29-16,-30 29 0,1 0 16,-1 0-16,30-30 15,0 30-15,0-29 16,-30 29 0,-29-29-16,30 29 0,29 0 15,-30 0 1,1 0-1,-1-30 32,-29-29-15,-29 30-1,-1-30 0,1 29-15,-1 30-1,-29-29 1,30 29 0,0-29-16,-1 29 0,1-30 15,-1 30-15,1 0 16,-1 0-16,1 0 15,-1-29-15,-29-1 16,30 30-16,29-29 16,-59 29-1,30 0 1,-1-30-16,-58 30 16,58 0-1,1 0 1,0 0-1,-30 0 1,0-29 0,0 29-1,29 0 17,30-30-17,-59 30 1,30 0-1,0 0 1,-30 0-16,0 0 31,29 0-15,-29 0 0,30 0-1,0 0 1,-30 0-1,29 0 1,-29 0 31,30 0-47,-1 0 16,-28 0-1,28 0 1,-29 0-1,30 0 1,-1 0 0,-29 0-16,30 0 15,-1 30 1,1-30 0,0 0 15,-1 0-16,1 0 1,-1 0 0,1 0-1,-1 0 1,1 29 0,-30-29-1,30 0 32,-30 0-31,0 0 15,0 0 0,29 0-15,1 0-1,-30 0 1,30 0 0,-30 0 31,0 0-16,0 0-16,29 30-15,1-1 16,-30-29 0,30 30-1,-1-30 1,-29 29-16,30 1 16,-1-30-1,1 0 1,-1 0-1,-28 29 17,28 0-32,1-29 15,-30 0 1,59 30 0,-59-1-1,29-29 16,1 30 126,29 29 640,0-30-751,0 30 64,0-30-95,0 30 17,0-29-17</inkml:trace>
  <inkml:trace contextRef="#ctx0" brushRef="#br0" timeOffset="23291.44">5743 12838 0,'29'0'312,"1"0"-296,-1 0-16,1 0 31,-1 0-15,1 0-16,-1 0 15,0 0 1,1 0 0,-1 0-16,1 0 15,-1 0 1,1 0-1,-1 0-15,1 0 16,-1 0 0,0 0-16,1 0 15,-1 0 1,1 0-16,-1 0 31,1 0-15,-1 0 15,1 0-15,-1 0-16,1 0 31,-1 0-31,0 0 16,1 0 15,-1 0-16,1 0 17,-1 0-17,1 0 1,-1 0 0,1 0-1,-1 0 16,0 0 16</inkml:trace>
  <inkml:trace contextRef="#ctx0" brushRef="#br0" timeOffset="46371.61">11927 12897 0,'30'0'109,"-1"0"-93,1 0-1,-1 0 1,30 0-16,0 0 15,-30 0-15,30 0 16,0 0-16,-30 0 16,30 0-16,-29 0 15,29 0-15,0 0 0,-30 0 16,1 0-16,-1 0 16,30 0-16,-30 0 15,1 0-15,-1 0 16,1 0-16,-1 0 15,30 0 1,-30 0 0,1 0-16,29 0 15,0 0 17,-30 0-32,30 0 15,-29 0-15,28 0 16,-28 0-1,-1 0-15,30 0 16,-29 0-16,-1 0 0,1 0 16,28 0-16,1 0 15,0 0 1,-29 0-16,29 0 0,29 0 16,-59 0-16,1 0 15,29 0-15,-30 0 16,30 0-16,-29 0 0,-1 0 15,30 0-15,-30 0 16,30 0-16,0 0 16,0 0-1,0 0-15,-30 0 16,30 0-16,-29 0 16,-1 0-16,30 0 15,-29 0-15,-1 0 16,30 0-16,-30 0 0,1 0 15,-1 0-15,30 0 16,0 0-16,0 0 16,-30 0-16,1 0 15,29 0-15,-30 0 16,30 0-16,-29 0 16,-1 0-16,30 0 15,-30 0 1,1 0-16,-1 0 15,1 0-15,-1 0 16,1 0-16,-1 0 0,0 0 16,1 0-16,-1 0 15,30 0 1,-29 0-16,-1 0 16,30 0-16,-30 0 15,30 0 1,30 0-1,-60 0 1,1 0 0,-1 0-1,30 0 1,-30 0 0,1 0-1,29 29 1,-30-29-1</inkml:trace>
  <inkml:trace contextRef="#ctx0" brushRef="#br0" timeOffset="86646.08">6361 10129 0,'0'-30'31,"0"1"16,30 29 0,-30-30-32,29 1 1,-29 0-16,30 29 15,-1-30 1,-29 1 0,30 29-16,-1-59 15,30 29-15,-30-28 0,30 28 16,0-58-16,29 29 16,-29 0-16,30 0 15,-60 30-15,60-30 0,-1 29 16,-29-29-16,0 1 15,0-1-15,-1 29 16,31 30-16,-60-29 16,30-1-16,0 1 0,-59-1 15,59 30-15,29-29 16,-58 29-16,58-29 16,30-1-16,-30 1 0,59-1 15,1 1-15,-30-1 16,29 30-16,59-59 15,59 30-15,-59-30 0,89 30 16,29-30-16,-30 29 16,-58 1-16,-30-1 15,0-28-15,59 58 16,-59-30-16,30 30 0,-30-29 16,59 29-16,-88 0 15,29 0-15,-59 0 16,118 0-16,-59 0 0,30 0 15,-30 29-15,59 30 16,-118-59-16,0 29 16,60-29-16,-31 30 15,-28-1-15,-1-29 0,29 30 16,-28-1-16,58 1 16,-59-30-16,-29 29 15,0-29-15,-1 30 0,1-1 16,-59 0-16,59 1 15,-30-1-15,30 1 16,0 29-16,0-30 0,0 1 16,-1 28-16,-58-28 15,59-1-15,-30 30 16,30-29-16,-29-1 16,-31 1-16,31-30 0,-30 29 15,-59 0-15,59 1 16,-1-30-16,-58 29 15,30-29-15,-1 0 0,1 30 16,-1-30 0,1 0-16,-30 29 15,29-29-15,1 0 32,-1 0-1,-29 30 0,29-30-15,1 29-16,-30 1 31,29-30-31,1 29 16,-1 0-1,1-29 1,-1 30-16,-29-1 15,30 1 1,-1-1-16,1 1 16,-1-30-16,0 29 15,1 1 1,-1-30-16,30 29 16,-29 0-1,-1 1 1,1-30-16,-1 0 0,-29 29 15,29-29 1,1 30 0,-30-1 15</inkml:trace>
  <inkml:trace contextRef="#ctx0" brushRef="#br0" timeOffset="88625.25">18023 9893 0,'30'0'250,"-1"0"-235,1 0 1,-1 0-1,0 0-15,1 0 16,-1 0 0,1 0-1,-1 0 1,-29 30 0,30-30-16,-1 0 15,1 29 1,-1-29-1,0 0-15,1 0 16,-1 0 0,1 0-1,-1 0 17,1 0-17,-60 0 313,30-29-281,0-1-31,-29 30 15,29-29-31,-30-1 16,1 30-1,29-29 1,0 0 0,0-1-1,0 1 16,0-1-15,0 1 156,-30 29-172,30-30 16,-29 30-16,29-29 0,0-1 15,0 1 1,-29 29-16,29-29 15,0-1 1,-30 30-16,30-29 16</inkml:trace>
  <inkml:trace contextRef="#ctx0" brushRef="#br0" timeOffset="102097.35">5890 10718 0,'30'0'594,"-1"0"-578,0 0-16,1 0 15,-1 0 1,1 0 0,-1 0-1,1 0 1,-1 0-1,1 0 17,-1 0-17,0 0 17,1 0-17,-1 0 1,1 0 15,-1 0-15,1 0 15,-1 0-15,1 0-1,-1 0 16,1 0-15,-1 0 15,0 0-15,1 0 15,-1 0-15,1 0 46</inkml:trace>
  <inkml:trace contextRef="#ctx0" brushRef="#br0" timeOffset="109082.69">5861 11071 0,'-30'0'15,"60"0"173,-1 0-173,1 0 17,-1 0-17,0 0 32,1 0-16,-1 0 16,1 0 31,-1 0-31,1 0-15,-1 0 14,1 0-14,-1 0-17,0 0 17,1 0-1,-1 0-31,1 0 31,-1 0 0,1 0-15,-1 0 0,1 0 15,-1 0-16,1 0 17,-1 0-17,0 0 48,1 0-48,-1 0 1</inkml:trace>
  <inkml:trace contextRef="#ctx0" brushRef="#br0" timeOffset="112053.93">21969 10894 0,'30'0'109,"-1"0"-93,1 0 15,-1 0-15,1 0-1,-1 0 1,1 0 15,-1 0-31,0 0 16,1 0-16,-1 0 31,1 0-31,-1 0 31,1 0-15,-1 0 0,1 0 15,-1 0-15,0 0 15,1 0-16,-1 0 17,1 0-17,-1 0 1,-29-29 140</inkml:trace>
  <inkml:trace contextRef="#ctx0" brushRef="#br0" timeOffset="113407.84">22205 12720 0,'0'29'0,"0"1"31,0-1 16,0 1 16,29-30-63,-29 29 15,0 1 1,0-1 0,0 0-16,0 30 0,0 0 15,0-29-15,0 29 16,0-1-16,0-28 16,0 29-16,-29 0 15,29-30-15,0 1 16,0-1-1,0 0-15</inkml:trace>
  <inkml:trace contextRef="#ctx0" brushRef="#br0" timeOffset="114719.14">22499 13073 0,'0'30'32,"0"-1"-1,0 1-15,0-1-1,0 0 16,0 1-15,30-1 15,-30 1-15,0-1-16,29 1 16,-29-1-1,30-29 1,-30 30-16,29-30 15,-29 29-15,30-29 16,-30 29 0,29-29 46,1 0-46,-30-29-1,0 0 1,0-1 0,0 1 15,0-1-15,0 1 15,0-1-31,0 1 15,-30-30 1,30 30 0,0-1-16,0 1 15,-29-30-15,-1 29 16,30-29-16,-29 59 16,29-29-16,0 0 15,0-1-15,-30 1 16,1 29-1,29-30-15,-30 30 47,30 30 31,-29-30-62,29 29 0,0 1 15</inkml:trace>
  <inkml:trace contextRef="#ctx0" brushRef="#br0" timeOffset="115868.97">22882 12661 0,'30'0'0,"-1"0"47,1 0 16,-1 0-16,-29-29-32,30 29 1,-1-30 0</inkml:trace>
  <inkml:trace contextRef="#ctx0" brushRef="#br0" timeOffset="117861.27">23265 12425 0,'30'0'63,"-1"0"-48,1 0 1,-30 30 62,29-1-47,-29 1-15,0-1 15,0 1-15,0-1-1,0 1 17,0-1 30,0 0-31,-29-29 157,-1 0-157,1 0-15,-1 0 109,60 0 15,-1 0-124,1 0 0,-1 0 30,0 0-30,1 0 15,-1 0-15,1-29 0,-1 29 15,1 0-16,-1 0 17,1 0-1,-1 0-31</inkml:trace>
  <inkml:trace contextRef="#ctx0" brushRef="#br0" timeOffset="120480.04">24620 13250 0,'0'-30'62,"0"1"-46,29 29 15,1 0-15,-1-29-16,1-1 16,-1 30-16,1 0 15,-1 0 1,0 0-16,1 0 15,-1 0 1,1 0 0,-1 0-16,1 0 15,-1 0 17</inkml:trace>
  <inkml:trace contextRef="#ctx0" brushRef="#br0" timeOffset="121139.01">24502 13456 0,'29'0'94,"1"0"-78,-1 0-1,1 0 1,-1 0 0,1 0-16,-1 0 0,1 0 31,-1 0-15,1 0-1,-1 0 1</inkml:trace>
  <inkml:trace contextRef="#ctx0" brushRef="#br0" timeOffset="122464.39">25592 13162 0,'-30'0'15,"30"29"17,0 0-1,0 1 0,0-1 47,0 1-47,0-1 1,30-29-17,-30 30 1,29-30-16,-29 29 16,30-29-1,-1 0 1,-29-29 46,0-1 1,0 1-32,0-1 16,-29 30-31,29-29-1,-30 29-15,30-30 16,-29 30-1,29-29 1,-30 29-16,30-29 16,-29 29-1,-1 0 1,1 0 0</inkml:trace>
  <inkml:trace contextRef="#ctx0" brushRef="#br0" timeOffset="123350.35">26004 13368 0,'0'29'78,"0"1"-47,29-30 0</inkml:trace>
  <inkml:trace contextRef="#ctx0" brushRef="#br0" timeOffset="124729.76">26298 13162 0,'0'29'31,"0"0"32,0 1-16,30-1-32,-1 1 17,-29-1-17,30-29-15,-1 30 31,-29-1-15,30-29-16,-1 0 16,1 0 15,-1-29 31,-29-1-15,0 1-31,0-1 15,0 1-15,0-1-1,-29 30 1,29-29 0,0 0-1,0-1 17,0 1-32,-30 29 0,1-30 31,29 1-16,-30 29-15,30-30 16,-29 30 15,-1 0 1,1 0-1,29 30-16,0-1 48</inkml:trace>
  <inkml:trace contextRef="#ctx0" brushRef="#br0" timeOffset="126816.14">26740 12632 0,'0'29'16,"0"0"15,0 1-15,0-1 15,0 1-31,30-1 16,-30 30-16,0-29 15,29 28 1,-29-28-16,30 29 16,-30-30-1,0 1-15,0-1 16,0 1 0,0-1-1,0 0 16,29-29 79,-29 30-95,29-30 689,-29 29-689,0 1 32,0-1 0,0 1-16,0-1-15,0 1 15,0-1-15,0 0-1,0 1 17,0-1-1</inkml:trace>
  <inkml:trace contextRef="#ctx0" brushRef="#br0" timeOffset="142524.57">4712 16724 0,'0'30'141</inkml:trace>
  <inkml:trace contextRef="#ctx0" brushRef="#br0" timeOffset="147026.34">8099 16489 0,'0'29'109,"0"1"-78</inkml:trace>
  <inkml:trace contextRef="#ctx0" brushRef="#br0" timeOffset="153928.96">16757 12955 0,'0'-29'78,"29"29"-63,1 0 1,29-29-16,-59-1 16,59 1-16,-1 29 15,-28-30-15,58 1 16,-29-1-16,30-29 0,-31 30 15,31 0-15,-30-1 16,0 1-16,-1 29 16,-28-30-16,29 30 15,-59-29-15,59 29 0,-30 0 16,-29-30-16,30 30 16,-1 0-16,0 0 31,1 0-16,-30 30 17,0-1-17,0 1 17,0-1-17,0 1 1,0-1-1,0 0-15,0 30 16,0-29-16,0 29 16,0-30-16,-30 1 15,30-1-15,-29 0 16,29 1-16,0-1 0,0 1 16,-29-1-1,29 1 1,0-1-16,0 1 47</inkml:trace>
  <inkml:trace contextRef="#ctx0" brushRef="#br0" timeOffset="177845.01">17640 15723 0,'118'0'78,"118"0"-62,-30 30-16,0-30 16,0 29-16,0-29 0,0 29 15,-58-29-15,-1 0 16,-29 0-16,0 0 16,-60 0-16,31 0 0,-1 0 15,-58 0-15,58 0 16,0 0-16,-58 0 15,58 0-15,-58 0 0,58 0 16,0 0-16,-58 0 16,29 0-16,-1 0 15,1 0-15,30 0 16,-30 0-16,-30 0 0,30 0 16,0 0-16,0 0 15,0 0-15,-30 0 16,59 0-16,-58 0 0,29 0 15,0 0-15,-30 0 16,30 0-16,-29 0 16,-1 0-16,0 0 15,1 0-15,-1 0 0,1 0 16,29 30 0,-30-30-16,30 0 15,-30 0-15,-29 29 16,30-29-16,29 0 15,-30 0 1,30 0-16,-29 0 16,-1 0-16,30 0 15,-30 0-15,1 0 16,29 0-16,-30 0 0,1 0 16,29 0-16,-30 0 15,0 0-15,30 0 16,0 0-1,-29 0-15,29 0 16,-30 0 0,30 0-16,-30 0 15,1 0-15,-1 0 16,1 0-16,-1 0 16,1 0-1,-1 0-15,1 0 0,-1 0 16,0 0-16,1 0 15,-1 0-15,1 0 16,-1-29-16,1 29 16,-1 0-16,1 0 15,28 0-15,-28 0 16,29-30-16,-30 30 16,30-29-16,0 29 0,-29 0 15,28 0-15,1 0 16,-29 0-16,29 0 15,-30 0-15,30 0 16,0 0-16,-30 0 0,1 0 16,-1 0-16,30-29 15,0 29-15,-30 0 16,1 0-16,-1 0 0,30 0 16,0 0-16,0 0 15,0-30 1,-30 30-16,1 0 0,-1 0 15,30 0-15,-29 0 16,-1 0-16,30 0 16,-30 0-16,1 0 15,29 0-15,-30 0 0,30 0 16,-29 0-16,29-29 16,-30 29-1,30 0-15,-30 0 0,1 0 16,29 0-16,-30 0 15,30 0 1,-30 0-16,30 0 16,-29 0-1,-1 0-15,1 0 16,-1 0-16,1 0 16,-1 0-16,1 0 0,-1 0 15,0 0-15,1 0 16,-1 0-16,30 0 15,-29 0-15,29 0 16,-30 0 0,0 0-1,1 0-15,-1 0 0,1 0 16,-1 0-16,1 0 16,29 0-16,-30 0 15,0 0-15,1 0 16,29 0-16,0 0 0,0 0 15,0 0-15,-30 0 16,0 0-16,30 0 16,-29 0-16,-1 0 0,30 0 15,0 0 392,0 0-392,-30 0-15,30 0 16,-29 0-16,29 0 15,29 0-15,-29 0 16,0 0-16,-30 0 16,1 0-16,-1 0 15,1 0-15,-1 0 16,-29 29-16,59-29 16,0 0-1,-30 0 1,1 0-1,-1 0 1,1 0 15,-1 0 32,1 0-48,28 30 17,-28-30-17,-1 0 1,30 0 0,-29 0-16,29 29 15,-30-29 1,30 0 31,-30 0-32,1 0 48,29 0-48,0 0 17,-30 0-17,30 0 1,-30 0 0,30 0 30,-29 0 1,-1 0 16,30 0-32,-29 0 94,-1 0 16,0 0-16,30 0-110,-29-29 1,-1 29 0,30-30-1,-29 30-15,-1 0 16,0 0 15,30 0-15,0 0-1,-29 0 1,29 0-16,0 0 16,-1-29-1,1 29 1,-29-30-16,29 30 15,0 0-15,-30 0 0,30-29 16,-30 29-16,30 0 16,30 0-16,-30 0 15,-1 0-15,-28 0 16,-1 0-16,1 0 16,-1 0-16,1 0 15,29 0-15,-30 0 16,0 0-1,1 0 1,-1 0 0,1 0 15,-1 0 78,1 0 1</inkml:trace>
  <inkml:trace contextRef="#ctx0" brushRef="#br0" timeOffset="182346.17">11750 16577 0,'30'0'78,"-1"0"-47,1 0-15,-1 0-1,30 0 1,-29 0 0,-1 0-16,30 0 0,-30 0 15,30 0-15,0 0 16,0 0-16,0 0 15,29 0-15,-58 0 16,29 0-16,-30 0 0,1 0 16,29 0-16,-30 0 15,0 0-15,1 0 16,-1 0-16,1 0 16,-1 0-1,1 0 1,29 0-1,-30 0 79,30 0 62,0 0-109,-30 0-47,1 0 16,-1 0-16,1 0 16,-1 0-16,30 0 15,0 0 16,0 0 1,-30 0-1,30 0 0,-29 29 0,28-29-15,-28 0 0,-1 0-1,30 0 1,-29 0 0,-1 0-1,30 0 1,-30 0 31,1 0-32,-1 0 1,30 0 0,-29 0 15,29 0 0,-30 0 0,1 0 1,-1 0-17,0 0 1,1 0-1,-1 0 17,1 0-17,-1 0 1,1 0-16,29 0 31,-30 0 0,30 0 1,-30 0 30,1 0-31,-1 0-15,1 0-16,-1 0 16,30 0-1,0 0 1,0 0 15,-30 0-15,1 0-1,29 0 1,0 0 15,-30 0-15,0 0 0,1 0-1,-1 0 1,1 0 15,-1 0-15</inkml:trace>
  <inkml:trace contextRef="#ctx0" brushRef="#br0" timeOffset="184481.7">16197 16518 0,'-29'0'31,"58"0"125,1 0-140,-1 30-1,1-30-15,29 29 16,-30-29-16,30 0 16,0 29-1,-30-29-15,1 0 16,-1 0-16,1 0 0,-1 0 16,1 0-16,-1 0 15,0 0-15,30 0 16,0 0 15,0 0 0,-29 30-15,-1-30-16,30 0 16,29 0 15,-58 0-16,-1 0 1,30 0 0,0 0-1,0 0 1,-30 0 0,1 0-1,-1 0 1,1 0-1,-1 0 1,1 0 15,-1 0-15,0 0 0,30 0 30,-29 0-30</inkml:trace>
  <inkml:trace contextRef="#ctx0" brushRef="#br0" timeOffset="190759.39">17375 13898 0,'0'29'47</inkml:trace>
  <inkml:trace contextRef="#ctx0" brushRef="#br0" timeOffset="191472.93">17022 14133 0,'29'0'94,"1"0"-79,29 30 1,-30-1 0,1 0-16,-1-29 15,30 30-15,-30-1 16,1 30-16,29-59 0,0 30 16,-59-1-16,29 1 15,1-30-15,-1 29 16,30 30-1,-30-30 1,1-29 0,-1 30-1,1-30 17</inkml:trace>
  <inkml:trace contextRef="#ctx0" brushRef="#br0" timeOffset="193063.9">18200 13839 0,'0'29'15,"-30"-29"1,30 59 0,0-30-1,-29 1 1,0 29-1,-1-30 1,30 30 0,-59-29-1,30 28-15,-1-28 16,1 29 0,-30-59-1,0 29 16,0 30-15,30-29 0,-1-30-16,-29 0 15,30 58 17,-1-58-17,1 0 1,58 118 343,1-88-343,-30-1-1,0 30 1,0-30-16,0 1 16,0 29-1,0-30-15,0 30 16,0-29-16,0 28 31,0-28-15,0-1-16,0 1 31,0-1-15</inkml:trace>
  <inkml:trace contextRef="#ctx0" brushRef="#br0" timeOffset="198993.71">18288 16606 0,'30'0'141,"-1"0"-94,30 0-32,0 0 32,0 0-31,-30 0-1,1 30-15,-1-30 16,1 0-16,29 0 16,-30 0-16,0 29 15,1-29 1,-1 0-1,30 0 1,-29 0 0,-1 0 31</inkml:trace>
  <inkml:trace contextRef="#ctx0" brushRef="#br0" timeOffset="202346.11">19584 16606 0,'29'30'140,"1"-30"-93,-1 0 16,30 0-48,-29 0 32,29 0-47,-30 0 16,0 0-1,1 0 1,29 0 0,-30 0-1,30 0 16,-29 0-15,29 0 31,-30 0-31,30 0 30,-30 0-14,1 0 30,-1 0-46,1 0-1,-1 0 1,1 0 15,-1 0-15,0 0 0,1 0 15,-1 0-16,1 0 1,29 0 31,-30 0-31,30 0 30,-29 0-30,28 0 15,-28 0-15,-1 0 0,30 0-16,0 0 31,-29 0-16,-1 0 1,30 0 0,-30 0-1,1 0-15,-1 0 16,1 0-16,-1 0 16,1 0-16,-1 0 15,30 0 1,-30 0-16,30 0 15,-29 0 1,-1 0 0,30 0-16,-29 0 15,28 0-15,-28 0 16,29 0 0,0 0-1,-30 0 1,1 0-16,-1 0 15,0 0 1,30 0-16,-29 0 16,29 0-1,-30 0 1,1 0 0,-1 0-16,1 0 31,-1 0-16,0 0 1,1 0 15,-1 0-15,1 0 0,-1 0 15,1 0-16,-1 0 1,30 0 0,-30 0-16,1 0 15,29 0 1,-30 0 0,1 0-1,-1 0 16,1 0-15,-1 0 0,1 0 15,28 0-31,-28 0 16,-1 0-1,30 0 1,-29 0-1,-1 0 32,1 0-31,-1 0 15</inkml:trace>
  <inkml:trace contextRef="#ctx0" brushRef="#br0" timeOffset="207031.14">12133 15723 0,'-59'-59'453,"-29"-29"-453,59 0 0,-30-1 16,0 30-16,0-29 15,-29 0-15,29 29 0,0-30 16,29 60-16,-29-30 16,30 0-16,-30 0 15,30 30-15,-1 29 16,1-59-16,-30 30 0,0-1 31,30-29-15,-30 0-1,29 30-15,1 29 16,-1-30 0,1 1 15,-1 0-16</inkml:trace>
  <inkml:trace contextRef="#ctx0" brushRef="#br0" timeOffset="211669.48">6391 10983 0,'59'0'79,"-59"29"-33,59-29-30,-30 30-16,0-30 16,30 58-16,0-28 15,0-1-15,0 30 0,29-59 16,-58 30-16,29 29 16,29-30-16,-58 0 15,58-29-15,-29 30 0,0-1 16,-30 1-16,1-1 15,28 1-15,-28-30 16,29 29-16,-30-29 16,1 30-16,-1-30 0,1 29 15,28 0 1,-28-29-16,29 0 16,0 30-1,-30-1 1,1-29-16,-1 30 15,1-30-15,-1 0 16,0 29-16,1 1 0,29-1 16,0 1-16,0-1 15,-30-29-15,30 59 16,29-30-16,-58 1 0,29 29 16,0-30-16,-1 1 15,-28-1-15,58 30 16,-29 0-16,0 0 0,0-59 15,-30 59-15,30-1 16,0 1-16,0-29 16,-29-1-16,-1 30 0,30-29 15,0 28-15,-30 1 16,1-59-16,29 59 16,-1-29-16,-28 29 15,-1-30-15,30-29 0,-29 59 16,29-30-16,-30 1 15,30 29-15,-30-59 16,-29 29-16,30 1 0,29-1 16,-30 0-16,-29 1 15,59-1-15,-29 1 16,-30-1-16,29 1 16,0-30-16,1 59 15,-1-30-15,1 30 16,29 0-1,-30-30 1,1 1 0,28 28-1,1 1-15,-29 0 16,-1-59 0,30 30-16,-29 29 15,-30-30-15,29-29 16,30 29-16,-59 30 0,29-59 15,30 30-15,-29-1 16,29 1 0,-30-1-16,1 1 15,-1-1-15,0-29 16,1 29-16,-1 1 16,1 29-1,29-59-15,0 59 16,-30 0-1,-29-30-15,30-29 16,-1 59-16,-29-30 16,29-29-16,-29 59 15,30-29-15,-1-30 16,-29 59-16,30-1 16,-1-28-1,1 29 1,-1-30-1,1 1 1</inkml:trace>
  <inkml:trace contextRef="#ctx0" brushRef="#br0" timeOffset="213116.19">11809 15782 0,'59'0'63,"-29"0"-16,-1 0 0,30 0-47,-29 0 15,28 0 1,-28 0-1,-30 29-15,59-29 16,-30 0 0,1 30-1,29-30 1,-30 0 15,30 0 79,-59-30-32,0 1-63,0-30-15,0 30 16,0-30 0,-30 59-16,30-59 0,0 29 15,0 1-15,0 0 16,0-30-1,-29 29-15,29 1 16,0-1 15,0 1-15</inkml:trace>
  <inkml:trace contextRef="#ctx0" brushRef="#br0" timeOffset="-204160.3">18347 16636 0,'-29'0'188,"-1"-30"-188,1 1 15,-1 0 1,30-1-16,0 1 15,0-1-15,0 1 32,0-1-32,0 1 15,0-1 1,0 1-16,0 0 0,0-1 16,0 1-16,0-1 15,0 1-15,30-1 16,-1 1-16,-29-1 0,0 1 15,0 0-15,0-1 16,30 30-16,-30-29 16,29-1-16,-29 1 15,0-1 17,0 1-17,0-1 16,0 1 1,0 0 30,30 29-46,-1 0-1,0 0 17,1 0-17,-1 0 1,1 0 0,-1 0-1,1 0-15,-1 0 16,1 0-1,-30 29-15,29-29 16,1 0-16,-30 29 16,29-29-16,0 0 15,1 30-15,-1-1 16,1-29 0,-30 30-16,0-1 0,29-29 15,1 30-15,-1-1 16,-29 1-16,30-1 15,-1-29-15,-29 29 0,0 1 16,29-1 0,-29 1-1,30-30-15,-30 29 0,0 30 16,0-29 0,0 28-16,0-28 15,0 29 1,0-30-16,0 1 15,0-1 1,0 1 0,0-1-16,0 0 15,0 1 1,-30-30 15,30 29-31,0 1 16,-29-30-1,0 0 1,-1 0 0,1 0 15,-1 0 0,1 0-15,-1 0-1</inkml:trace>
  <inkml:trace contextRef="#ctx0" brushRef="#br0" timeOffset="-201732.32">19878 16548 0,'-29'-30'16,"0"30"15,-1 0-15,1 0-1,-30-29 1,0-1 0,59 1-1,-30-1-15,-28 30 16,28 0-16,1 0 16,-1-29-16,1 29 15,-1-30 1,-29 1-1,30 0-15,-30-1 16,0-29 0,30 0-1,-1 0 17,1 1-32,-1 28 15,30-29 1,0 30-16,0-1 15,0 1-15,0-1 16,0 1-16,0 0 16,0-1-16,30 1 0,-30-1 15,29 1-15,-29-1 16,0 1 0,59-30-1,0 30-15,-29-1 16,28 1-1,-28 29-15,-1-30 16,1 30-16,29-29 16,0 29-16,-30 0 15,30 0 1,-30 0-16,1 0 0,-1 0 16,30 0-1,-29 0-15,28 0 16,-28 0-16,29 0 31,-30 0-31,1 0 16,-1 0-16,1 29 15,29-29-15,-59 30 16,29-30-16,30 29 16,-59 1-16,29-30 15,30 29-15,-59 0 0,30 1 16,29-1-16,-59 1 15,29 29-15,30-30 16,-30 30-16,1 0 0,-1 0 16,-29-30-16,30 30 15,-1 0-15,1-59 16,-30 29-16,29 30 16,-29-29-16,0-1 15,0 30 1,0-29-1,0-1 1,0 0 0,0 30-1,-29-59-15,-30 30 0,59-1 16,-59 1-16,-30 29 16,31-59-16,-31 29 15,30 0-15,30-29 16,-59 30-16,58-30 0,1 0 15,-1 29-15,1-29 16,-1 30-16,1-30 16,-30 0-1,29 0 32</inkml:trace>
  <inkml:trace contextRef="#ctx0" brushRef="#br0" timeOffset="-195429.02">6685 11866 0,'0'29'938,"30"-29"-938,-1 0 15,1 30 1,-30-1-1,29 1 1,-29-1 0,29-29-16,-29 30 15,0-1 1,30-29-16,-30 30 16,29-30-16,1 0 15,-30 29 1,0 0-1,29-29-15,-29 30 16,30-30-16,-30 29 31,0 1-15,29-30 31,-29 29-16,30-29 47,-30 30-62,29-30 31,-29 29-32,30-29 17,-30 30-17,29-30-15,-29 29 0,29-29 31,1 29-15,-1-29-16,-29 30 16,30-30-16,-1 29 0,1 1 15,-1-1 1,1-29-16,-1 30 16,0-1-16,1-29 0,-1 30 15,1-30-15,-30 29 16,59 0-16,-30 1 15,1-30-15,-30 29 0,58 30 16,-28-59-16,-1 30 16,1-1-16,-1 1 15,1-30-15,29 29 16,-59 0-16,29 1 0,30-30 16,-59 29-16,29 1 15,1-30-15,-1 29 16,1-29-16,-1 30 0,1-1 15,-1-29-15,1 0 16,-1 0-16,0 0 16,30 30-16,-29-30 0,-1 29 15,30 0-15,0 1 16,-29-30 0,-1 0-16,30 0 15,-30 0-15,1 29 0,29-29 16,-30 30-16,1-30 15,28 29-15,-28-29 16,29 30-16,0-30 0,-30 0 16,30 0-16,-29 0 15,28 29-15,31-29 16,-1 30-16,0-1 0,30-29 16,29 29-16,30 1 15,-88-30-15,28 0 16,1 0-16,0 0 15,29 29-15,0 1 0,118 29 16,1-1-16,-31-28 16,89 58-16,-88-29 15,-1 29-15,-29-29 0,-88 0 16,29-29-16,30 58 16,-30-59-16,-29 1 15,0-1-15,-30 1 16,1-30-16,-60 0 0,30 0 15,-30 0-15,178 59 329,58 0-329,-118-30 15,59 0-15,-29 1 0,-30 58 16,-29-58-16,0-1 15,-30-29-15,0 30 16,1-30-16,-1 0 16,0 29-16,-58-29 0,29 0 15,-30 29-15,1-29 16,28 30-16,-28-30 16,-1 0-16,30 0 0,-29 29 15,29-29-15,-30 0 16,30 30-16,29-30 15,1 29-15,-1-29 0,30 30 16,0-1-16,-1-29 16,1 30-16,-29-30 15,-1 0-15,-29 29 16,-30-29-16,30 0 0,0 29 16,0 1-1,-30-30-15,-29 29 16,30-29-16,29 0 0,-30 30 15,1-1 1,-1 1-16,1-30 16,-1 0-16,0 29 0,1 1 15,-1-30-15,1 29 16,-1-29 0,1 0-16,-30 29 15,29-29-15,1 30 16,-1-30-1,-29 29 1,29-29-16,1 0 16,-30 30-1,29-30 1,1 0 0,-30 29 62,0 1-47,29-30-15,1 29-1,-1-29-15,-29 30 16,30-1 15,-30 0-15,29 1-16,-29-1 15,29-29-15,1 0 16,-30 30 0,29-30-16,-29 29 15,30-29-15,-1 0 16,1 30-1,-1-30-15,1 0 16,-30 29-16,29 1 16,1-30-16,-1 0 15,0 29 1,1-29-16,-30 29 16,29-29 15,1 0-31,-1 0 47,1 0-47,-1 0 15,1 0-15,-1 0 16,0 0 0,1 0-16,-1 0 15,1 0-15,29-29 0,0 0 16,0 29-1,-30 0-15,0 0 16,30-30-16,-29 30 16,-1 0-16,1-29 0,29 29 15,-1-30-15,1 1 16,-29 29 0,-1 0-16,1 0 0,-1 0 15,1-30-15,-1 30 16,1 0-16,-1 0 15,0 0 1,1 0 15,-1 0-15,1 0 0</inkml:trace>
  <inkml:trace contextRef="#ctx0" brushRef="#br0" timeOffset="-194872.55">19437 15605 0,'-30'0'156,"1"-29"-141,-1-1 1,1 30 0,0 0-16,-1-29 15,1 29-15,-1-29 32,1 29-32</inkml:trace>
  <inkml:trace contextRef="#ctx0" brushRef="#br0" timeOffset="-193525.34">19113 15488 0,'29'0'78,"-29"29"-31,30-29-16,-1 29 0,-29 1-15,0-1 15,30-29-31,-1 0 16,-29 30-16,30-1 15,-1-29 16,-29 30-31,29-1 16,-29 1 15,30-30-31,-1 0 16,-29 29-16,30-29 16,-30 29-1,0 1 220,-30-30-189,1 0-30,-1 0 15,1 0 1,0 0-1,-1 0-16,1 29 1,-1-29 31,1 0 31,29 30-78</inkml:trace>
  <inkml:trace contextRef="#ctx0" brushRef="#br0" timeOffset="-171974.94">23972 16518 0,'29'0'94,"1"0"-78,29 0-1,0 0-15,0 0 0,117 30 16,-29-30-16,89 29 15,-59-29-15,58 0 16,-28 59-16,-1-59 16,-30 0-16,1 0 0,-30 0 15,-29 0-15,-30 0 16,30 29-16,-29-29 16,-60 0-16,30 0 0,0 0 15,-30 0-15,30 0 16,-29 0-16,-1 0 15,30 0-15,-30 0 0,1 0 16,-1 0-16,-29 30 16,59-30-16,-29 0 15,29 0 1,-30 29-16,30 1 16,-30-30-16,1 0 15,29 0 1,-59 29-16,29-29 0,1 0 15,-1 30-15,1-30 16,-1 29-16,0-29 16,30 0-16,-29 0 0,-1 0 15,30 0-15,-29 0 16,-1 0-16,0 0 16,30 0-16,0 0 15,0 0-15,-29 0 16,-1 0-16,30 0 15,-30 0-15,30 0 16,-29 0-16,29 0 0,-30 0 16,1 0-16,28 0 15,-28 0-15,-1 0 16,1 0-16,-1 0 0,1 0 16,-1 0-16,1 0 15,-1 0 1,0 0-1,1 0 1,29 0 15</inkml:trace>
  <inkml:trace contextRef="#ctx0" brushRef="#br0" timeOffset="-166270">2179 17401 0,'30'0'16,"-1"0"-1,1 0 1,29 0 0,-30 0-1,60 0-15,28 0 16,31 0-16,87 0 16,-29 0-16,89 0 0,-1-29 15,60-30-15,-1 59 16,-58-29-16,-89-1 15,0 30-15,-59-29 0,0 29 16,-58-30-16,28 30 16,-58 0-16,30 0 15,-1 0-15,-29 0 16,29 0-16,-29 0 0,-29 0 16,29 0-16,-1 0 15,1 0 1,-29 0-16,29 0 0,-30 0 15,1 0-15,-1 0 16,1 0-16,-1 0 16,0 0-16,1 0 0,29 0 15,-30 0 1,1 0 0,-1 0-16,1 0 15,-1 0-15,0 30 0,1-30 16,-1 0-16,1 29 15,29-29 1,-30 0 0,-29 30-1,59-30 17,-29 0 46,-30 29 47,58-29-78,-28 0-1,-1 0 48,30 0-47,0 0-16,-29 0-15,28 0-16,-28 0 16,-1 0-1,30 0-15,-29 0 16,29 0-1,-30 0 1,0 0 0,30 0-1,0 0 17,-29 0-32,-1 0 0,1 0 15,-1 0-15,1 0 16,-1 0-16,30 0 15,0 0 1,0 0 15,-30 0-15,30 0-16,-30 0 16,1 0-1,-1 0 1,1 0-1,-1 0 1,30 0 0,-29 0-16,29 0 15,-30 0 1,0 0 0,1 0-16,-1 30 0,1-30 15,-1 0-15,1 0 16,-1 0-16,1 0 15,-1 0-15,0 0 16,30 0-16,-29 0 16,-1 0-1,30 0-15,0-30 16,29 30 312,-29 30-328,59-1 0,-30 30 16,30-30-16,-29-29 15,-1 30-15,0-1 16,1-29-16,-1 30 0,-59-30 16,60 0-16,-1 0 15,-29 0-15,59 29 16,0-29-16,-1 29 0,31-29 15,-31 0-15,1 0 16,59 0-16,-30 0 16,-29 0-16,-30 0 15,30 0-15,-30 0 0,-29 0 16,30 0-16,-30 0 16,0 0-16,-1 30 15,31-30-15,-30 0 0,0 0 16,-1 29-16,-28-29 15,58 0-15,-58 0 16,-1 0-16,30 30 0,-29-30 16,-1 0-16,30 0 15,-30 0-15,1 0 16,29 0-16,-30 0 16,30 0-16,-30 0 0,30 0 15,30 0-15,-60 0 16,60 0-16,-1 0 15,-29 0-15,29 0 0,0 0 16,1 0-16,-1 0 16,0 0-16,1 0 15,-1 0-15,30 0 16,-59 0-16,29 0 0,1 0 16,-1 0-16,-59 0 15,60-30-15,-60 30 16,1 0-16,29-29 0,-1 29 15,-28-30 1,-30 1-16,147 29 297,59 0-281,-29 0-16,29 0 15,-59 0-15,-29 0 0,0 0 16,-30 0-16,1 0 15,-1 0-15,0 0 16,-29 0-16,30 0 16,-1 0-16,-29 0 0,29 0 15,1 0-15,-31 0 16,31 0-16,-1 0 16,-58 0-16,28 0 0,1 0 15,-29 0-15,29 0 16,-30 0-16,30 0 15,-29 0-15,-1 0 0,0 0 16,1-29-16,-1 29 16,1 0-16,29 0 15,-30 0-15,-29-30 16,59 30-16,-30-29 16,1-1-1,58 30 266,-58 0-281,29 0 16,-1 0-16,-28 0 16,29 0-16,29 30 15,-58-30-15,29 29 0,-1-29 16,-28 30-16,29-30 16,0 0-16,-30 29 15,1-29-15,-1 29 0,30-29 16,0 0-16,0 0 15,0 0 1,-30 30-16,1-30 16,-1 0-16,30 29 0,-30-29 15,1 0-15,29 0 16,0 0-16,-59 30 16,58-30-16,-28 0 0,-1 0 15,1 0-15,-1 0 16,30 0-1,0 0 1,-29 0 15,-1 0-15,59 0 312,-29 0-328,0 0 16,29 0-16,-58 0 15,58 0-15,-29 0 0,-29 0 16,28 0-16,-28 0 16,-1 0-16,30 0 15,-29 0-15,29 0 16,-30 0-16,1 0 15,-1 0 1,30 0 0,-30 0-16,1 0 15,29 0 1,-30 0 0,1 0-16,-1 0 15,0 0-15,1 0 16,-1 0-16,1 0 15,29 0-15,-30 0 16,1 0-16,-1 0 0,1 0 16,-1 0-16,0 0 15,1 0-15,-1 0 16,1 0 0,29 29-1,-30-29 1,1 0-1,-1 0 1,0 0 15,1 0 1,-1 0 124,1 0-141,-1 0 17,30 0-17,-29 0 1,29 0 0,-30 0-16,0 0 15,1 0-15,-1 0 16,1 0-16,29 0 15,0 0 17,-30 0-17,0 0 1,1 0 15</inkml:trace>
  <inkml:trace contextRef="#ctx0" brushRef="#br0" timeOffset="-155547.24">28949 17460 0,'29'0'125,"1"0"-110,-1 0 17,1 0-32,-1 0 0,30 0 15,0 30-15,0-30 16,0 29-16,29-29 15,-58 0-15,58 30 16,0-30-16,1 29 0,-31-29 16,1 29-16,30-29 15,-60 0-15,30 0 16,0 0-16,-30 30 0,60-30 16,-30 29-16,-30-29 15,30 0-15,-30 0 16,1 0-16,29 0 0,-30 0 15,1 0-15,-1 0 16,30 0-16,-30 0 16,1 0-16,29 0 0,-30 0 15,1 0-15,29 0 16,-30 0-16,1 0 16,28 0-16,-28 0 15,29 30-15,-30-30 0,1 0 16,29 0-16,-1 0 15,-28 0 1,-1 0-16,1 0 0,-1 0 16,1 0-16,-1 0 15,1 0-15,-1 0 16,1 0-16,-1 0 0,0 0 16,1 29-16,29-29 15,-30 0 1,30 0-1,-29 0-15,28 0 16,1 0 0,-29 0-16,29 0 15,-30 0-15,30 0 16,-30 0 0,1 0-1,-1 0-15,1 0 16,-1 0-16,1 0 15,-1 0 17,1 0-17,-30-29 79,0-1-47,0 1-31,29-1-1,-29 1 1,30 0-16,-1 29 0,-29-59 15,29 29-15,1 30 16,-30-29-16,0-1 16,29 1-16,1 29 0,-1-29 15,-29-1-15,0 1 16,30-1 0,-1 1-1,-29-1 1,0 1-16,0-1 15,0-28 1,0 28-16,0-29 0,0-29 16,0 0-16,0-1 15,-29 30-15,29 30 16,-30-59-16,30 58 16,0 1-16,-29-1 0,29-29 15,-30 30 1,30-1-1,-29 30-15,-1-29 0,30 0 16,-29 29-16,0 0 16,29-30-16,-59 1 15,0-1-15,29 1 0,-29-1 16,0 30-16,30 0 16,-30 0-16,0-29 15,0 29-15,0 0 16,1-30-16,28 30 0,-29-29 15,0 29-15,30-29 16,-59 29-16,58 0 16,1-30-16,-60 30 0,30 0 15,30 0-15,-30-29 16,0 29-16,30 0 16,-60 0-16,60 0 15,-30 0-15,0 0 0,0 0 16,0 0-16,-29 29 15,58-29-15,-58 0 16,0 0-16,58 30 0,-58-1 16,29 0-16,0 1 15,0-1-15,0 1 16,0-1-16,30-29 0,-59 0 16,58 0-16,1 30 15,-30-30-15,29 29 16,-28-29-16,28 30 15,1-30 1,-1 0-16,1 0 31,-1 0-31,30 29 16,-29-29-16,-1 29 16,-28 1-1,-1-1 1,29 1-16,1-1 15,-30 1-15,0 29 16,29-30-16,-28 30 16,-1-30-16,0 30 0,59-29 15,-59-1-15,29-29 16,30 30-16,-29-1 16,0 0-16,-1-29 0,30 30 15,0-1 1,-29-29-16,29 30 31,0-1-15,0 1-1,0-1 17,0 1-17,0-1 1,0 0-16,29-29 0,1 30 15,-30-1 1,29 1-16,-29-1 16,0 1-1,29-30-15,1 0 16,-30 29 0,0 1-1,0-1 32</inkml:trace>
</inkml:ink>
</file>

<file path=ppt/ink/ink1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34:02.935"/>
    </inkml:context>
    <inkml:brush xml:id="br0">
      <inkml:brushProperty name="width" value="0.05292" units="cm"/>
      <inkml:brushProperty name="height" value="0.05292" units="cm"/>
      <inkml:brushProperty name="color" value="#FF0000"/>
    </inkml:brush>
  </inkml:definitions>
  <inkml:trace contextRef="#ctx0" brushRef="#br0">17140 5477 0,'29'0'109,"1"0"-93,-1 0 15,30 0-31,29 0 16,-58 0-16,88 0 15,-30 0-15,-29 0 16,-30 0-16,30 0 16,0 0-16,0 0 0,0 0 15,-30 0 1,1 0-16,-1 0 16,1 0-16,-1 0 15,1 0 1</inkml:trace>
  <inkml:trace contextRef="#ctx0" brushRef="#br0" timeOffset="1965.36">18848 5506 0,'29'0'157,"1"0"-111,-1 0-30,1 0 0,-1 30-16,0-30 15,30 29-15,30-29 16,29 0-16,-30 0 0,0 0 16,30 30-16,0-30 15,-59 29-15,29-29 16,0 0-16,-58 0 15,58 29-15,-29-29 0,-29 0 16,28 0-16,1 0 16,0 30-16,0-30 15,-29 0-15,28 0 0,1 29 16,-29-29-16,58 0 16,-29 30-16,29-30 15,-29 0 1,0 0-16,-29 0 15,29 0-15,-30 0 16,30 0-16,29 29 16,-58-29-16,29 0 0,0 0 15,-30 30-15,59-30 16,-29 0-16,-29 0 16,58 0-16,-59 0 0,60 29 15,-30-29-15,0 0 16,29 0-16,-29 0 15,0 0-15,0 0 16,29 0-16,-59 0 0,60 0 16,-1 0-16,-58 0 15,58 0-15,-59 0 16,60 0-16,-1-29 0,-29 29 16,0 0-16,0-30 15,29 30-15,-29 0 16,0 0-16,29 0 0,-58 0 15,58-29-15,-29 29 16,0 0-16,0 0 16,-30 0-16,30 0 0,0 0 15,-30 0-15,30-30 16,30 30-16,-30-29 16,-1 29-16,31 0 15,-60 0-15,60 0 0,-1 0 16,-59 0-16,60 0 15,-60 0-15,60 0 16,-31 0-16,1 0 16,0 0-16,0 0 0,-29 0 15,29 0-15,-1 0 16,1 0-16,-29 0 16,-1 0-16,1 0 15,29 0-15,-1 0 16,1 0-1,-29 0-15,29 0 0,0 0 16,0 0-16,29 0 16,30 0-16,-59 0 15,58 0-15,31 0 16,-31 0-16,1 0 0,-29 0 16,28 0-16,1 0 15,-30 0-15,1 0 16,-1 0-16,1 0 0,-31 0 15,1 0-15,-29 0 16,29 0-16,0 29 16,-30-29-16,0 0 0,1 0 15,-1 0-15,1 0 16,-1 0 0,-29 30-16,30-30 15,-1 0 1,1 0-1,-1 0 17,1 29-32,-1-29 15,0 0 1,1 0-16,-1 0 0,1 30 16,-1-30-1,30 0-15,-29 0 16,28 0-16,-28 0 15,29 0 1,-30 0 0,1 0-1,-1 0-15,1 0 16,-1 0-16,0 0 31,1 0-31,-1 0 0,1 0 16,-1 0-1,1 0 17,-1 0-17</inkml:trace>
  <inkml:trace contextRef="#ctx0" brushRef="#br0" timeOffset="15326.67">17581 7214 0,'30'0'157,"-1"0"-126,1 0-16,-1 0 1,30 0 0,0 0-16,0 0 15,-30 0-15,60 0 16,-1 0-16,-29 0 16,29 0-16,-29 0 15,0 0-15,29 29 0,30-29 16,-59 0-16,30 30 15,-31-30-15,1 0 16,30 0-16,-30 0 0,-1 0 16,1 0-16,0 0 15,-29 0-15,58 0 16,-29 0-16,0 0 16,0 0-1,-30 0-15,1 0 16,-1 0-16,1 0 15,-1 0-15,0 0 0,1 0 16,-1 0-16,30 0 16,-29 0-16,-1 0 15,1 0-15,28 0 0,1 0 16,-29 0-16,29 0 16,-30 0-16,30 0 15,0 0-15,-30 0 0,30 0 16,-29 0-16,58 0 15,-29 0-15,-30 0 16,30 0-16,-29 0 16,-1 0-16,30 29 0,-29-29 15,29 0-15,-30 0 16,0 0-16,30 0 16,0 0-16,0 0 15,-29 0-15,-1 0 16,0 0-16,30 0 15,0 0-15,0 0 16,0 0-16,-29 0 0,28 0 16,1 0-16,-29 0 15,29 0-15,-30 0 16,1 0-16,28 0 0,1 0 16,0 0-1,-29 0-15,-1 0 16,1 0-16,-1 0 0,0 0 15,1 0-15,29 30 32,-30-30-17,30 0-15,-29 0 16,-1 0-16,1 0 16,-1 0-16,0 0 15,1 0-15,-1 0 0,1 0 16,29 0-16,-30 0 15,1 0-15,-1 0 16,30 0-16,0 0 0,0 0 16,0 0-1,-30 0 1,1 0-16,-1 0 16,30 29-16,0-29 31,-30 0-16,30 0 32,-29 0-31,28 0 0,-28 30-1,29-30 1,-30 0-16,30 0 0,-29 0 15,-1 0-15,30 0 16,0 0 0,0 0-16,-30 0 0,1 0 15,-1 0-15,30 0 16,-30 0-16,1 0 16,29 0-16,-30 0 15,30 0-15,29 0 0,-58 0 16,58 0-16,1 0 15,-30 0-15,29 0 16,0 0-16,-29 0 0,29 0 16,30 0-16,-29-30 15,-1 30-15,0-29 16,1 29-16,-30 0 0,29 0 16,0 0-16,-29-30 15,30 30-15,-31 0 16,1 0-16,0 0 15,0 0-15,0 0 16,-30 0-16,1 0 16,29 0-16,-30 0 15,30 0-15,-29 0 0,-1 0 16,59 0-16,-58 0 16,29 30-16,29-1 15,-29 1-15,-30-30 0,30 29 16,30 30-16,-60-30 15,1 1-15,58-30 344,30 0-344,-59 0 0,29 0 16,0 0-16,-58 0 15,29 0-15,-30 0 16,30 0-16,-30 0 0,1 0 16,29 0-16,-30 0 15,30 0 1,0 0 0,0 0-1,-30 0-15,1 0 16,-1 0-16,30 0 15,-29 0-15,-1 0 16,30 0-16,-30 0 16,30 0-16,0 0 15,-29-30-15,29 30 0,29 0 16,-59-29-16,60 29 16,-60 0-16,60 0 15,-31 0-15,-28 0 16,29 0-16,0 0 0,0-30 15,-1 30-15,1 0 16,-29 0-16,29 0 16,-30 0-16,30 0 0,-29 0 15,-1 0-15,30 0 16,0 0 0,-30 0-16,1 0 0,-1 0 15,1 0-15,-1 0 16,0 0-16,1 0 15,-1 0-15,1 0 16,-1 0-16,1 0 0,-1 0 16,1 0-1,29 0 17,-30 0-17,0-29 16,1 29-15,29 0 0,0 0-1,0 0 17,-30 0-17</inkml:trace>
  <inkml:trace contextRef="#ctx0" brushRef="#br0" timeOffset="18535.02">5124 8038 0,'30'0'94,"-1"0"-63,30 0 0,-29 0-31,29 0 16,29 0-16,0 0 0,30 0 15,0 0-15,29 0 16,-29 0-16,-30 0 16,59 0-16,-58 0 15,29 0-15,-59 0 0,29 0 16,0 0-16,-29 0 16,0 0-16,0 0 0,-30 0 15,30 0-15,-29 0 16,29 0-16,-30 0 15,1 0-15,28 0 16,-28 0-16,-1 0 0,30 0 16,-29 0-16,-1 0 15,1 0-15,-1 0 16,30 0-16,-30 0 16,30 0-16,-29 0 15,-1 0-15,1 0 16,28 0-16,1 0 0,0 0 15,-29 0 1,-1 0-16,30 0 16,-29 0-16,28-29 15,1 29-15,-29 0 0,29 0 16,-30 0-16,30 0 16,0 0-16,-30 0 15,30 0-15,-29 0 0,-1 0 16,30 0-16,-29 0 15,28 0-15,-28 0 16,-1 0-16,30 0 16,0 0-16,-29 0 15,28 0-15,-28 0 16,29 0-16,-30 0 16,1 0-16,58 0 0,-29 0 15,-30 0-15,30-30 16,0 30-16,0 0 15,0-29-15,0 29 16,0 0-16,0 0 0,-30 0 16,30 0-16,29 0 15,-58 0-15,-1 0 16,30 0-16,-29 0 0,29 0 16,-30-29-16,30 29 15,-30 0-15,1-30 16,58 30-16,-58 0 0,-1 0 15,30 0-15,-30 0 16,30 0-16,0 0 16,0-29-1,-29 29-15,28 0 0,-28 0 16,-1 0-16,30 0 16,-29 0-16,58 0 15,-59 0-15,1 0 0,29 0 16,-30 0-16,1 0 15,-1 0-15,1 0 16,-1 0-16,1 0 0,-1 0 16,0 0-1,30 0 1,0 0 0,-29 0-1,-1 0 1,30 0-1,-30 0 1,1 0 0,-1 0-1,30 0 32,0 0-31,-29 0-16,-1 0 15,0 0-15,1 0 16,-1 0-16,30 0 16,-29 29-16,29-29 15,-30 0 1,1 0 0,28 0-1,-28 0 32</inkml:trace>
  <inkml:trace contextRef="#ctx0" brushRef="#br0" timeOffset="21051.14">10867 7685 0,'29'0'16,"1"0"-16,-1 0 31,1 0-15,-1 0-1</inkml:trace>
  <inkml:trace contextRef="#ctx0" brushRef="#br0" timeOffset="33494.3">5360 8922 0,'29'0'1157,"1"0"-1142,-1 0 17,1 0-1,-1 0 0,1 0-15,-1 0-1,1 0-15,-1 0 16,0 0 0,1 0-1,-1 0 1,1 0-16,-1 0 0,1 0 31,-1 0-31,1 0 31,-1 0-15,1 0 0,-1 0-1,0 0 1,1 0-1,-1 0-15,1 0 16,29 0 0,-30 0-16,1 0 15,-1 0 1,0 0-16,1 0 16,-1 0-1,1 0-15,-1 0 16,1 0-16,-1 0 0,1 0 15,-1 0 1,1 0-16,-1 0 16,0 0-1,1 0-15,-1 0 32,1 0-32,-1 0 15,1 0 1,-1 0-16,1 0 31,-1 0-31,0 0 16,1 0-1,-1 0 1,1 0-16,-1 0 16,1 0-1,-1 0-15,1 0 16,-1 0-1,1 0-15,-1 0 16,0 0 0,1 0-1,-1 0-15,1 0 16,-1 0 0,1 0-16,-1 0 15,1 0 1,-1 0-16,0 0 15,1 0-15,-1 0 16,1 0 0,-1 0-16,1 0 15,-1 0 1,1 0 0,-1 0-1,0 0-15,1 0 31,-1 0-15,1 0 15,-1 0-15,1 0 15,-1 0-15,1 0-1,-1 0 1,1 0 0,-1 0 15,0 0-15,1 0-1,-1 0 173,1 0-173,-1 0 17,1 0-32,-1 0 15,1 0 1,-1 0-16,0 0 15,1 0-15,-1 0 16,1 0 0,-1 0-16,1 0 31,-1 0-15,1 0-1,-1 0 48,1 0-48,-1 0 17,0 0-17,1 0 1,-1 0-1,1 0-15,-1 0 16,1 0-16,-1 0 16,1 0-1,-1 0-15,0 0 16,1 0 0,-1 0-1,30 0 1,-29 0-16,29 0 15,-30 0 1,30 0-16,-30 0 16,1 0-16,-1 0 15,1 0-15,-1 0 16,30 0 0,-29 0-16,-1 0 15,0 0 1,1 0-16,-1 0 15,1 0-15,-1 0 16,1 0-16,-1 0 0,1 0 16,28 0-16,-28 0 15,29 0 1,-30 0-16,1 0 16,-1 0-1,1 0-15,-1 0 16,1 0-1,-1 0 1,0 0 15,1 0-15,-1 0 0,1 0-1,-1 0 1,1 0-1,-1 0 17,1 0-32,-1 0 47,0 0-16,1 0 0,-1 0-31,1 0 16,-1 0-1,1 0-15,29 0 16,-30 0-16,1 0 16,-1 0-1,0 0-15,1 0 16,-1 0-1,-29-30 1,30 30 0,-1 0-1,1 0 63,-1 0-62,1 0-16,-1 0 16,0 0-1,1 0 1,-1 0 0,1 0-1,-30-29 141,0-1-140</inkml:trace>
  <inkml:trace contextRef="#ctx0" brushRef="#br0" timeOffset="39539.65">19083 8716 0,'-29'0'16,"-30"0"-1,59 29-15,-29-29 16,-1 0-16,30 29 16,-29-29-16,-1 0 0,1 0 15,29 30-15,-30-30 16,30 29-16,-29-29 15,-1 0 1,1 0 0</inkml:trace>
  <inkml:trace contextRef="#ctx0" brushRef="#br0" timeOffset="40996.4">18730 8833 0,'-29'0'16,"-1"0"15,60 0 157,-1 0-173,0 0-15,30 0 16,0 0-16,0 0 15,59 0-15,0 0 0,29 0 16,0 0-16,-29-29 16,29-1-16,30 1 15,-59 29-15,-30 0 16,30-29-16,-30 29 0,30 0 16,-30 0-16,30 0 15,-29 0-15,-1 0 16,0 0-16,1 0 0,-60 0 15,59 0-15,1 0 16,-60 0-16,60 0 16,-31 0-16,1 0 15,30 0-15,-1 0 0,-59 0 16,60 0-16,-60 0 16,60 0-16,-31 0 0,1 0 15,30 0-15,-30 0 16,0 0-16,29 0 15,0 0-15,-58-30 16,58 30-16,0 0 0,-58-29 16,58 29-16,-29-30 15,-29 30-15,28-29 16,1 29-16,-29 0 0,29 0 16,-30 0-16,1 0 15,28 0-15,-28 0 16,-1 0-16,1 0 15,-1 0-15,1 0 16,-1 0 0,1 0-1,-1 0-15,1 0 16,-1 0 0,0 0-1,1 0 1,-1 0-16,1 0 15,-1 0 1,1 0 0,-1 0-16,1 0 0,-1 0 15,0 0 1,1 0-16,-1 0 16,1 0-16,-1 0 0,1 29 15,-1-29-15,30 0 16,-30 0-1,30 0-15,-29 0 32,-1 0-32,1 0 15,-1 0 1,-29 30-16,30-30 16,-1 0-1,1 0 1,-1 0-16,-29 29 15,29-29-15,1 0 16,-1 0 0,1 0-16,-1 0 0,1 0 31,-1 0-31,1 0 16,-1 0-1,0 0-15,1 0 16,-1 0-1,1 0 1,-1 0-16,1 0 16,-1 0-1,1 0 17,-1 0-17,1 0 63</inkml:trace>
  <inkml:trace contextRef="#ctx0" brushRef="#br0" timeOffset="43960.81">6067 9658 0,'29'0'0,"1"0"62,-1 0 1,30 0-63,0 0 16,29 0-1,-29 0-15,59 0 16,0-30-16,29 30 15,-29-29-15,29-1 0,-29 1 16,0 29-16,-30-29 16,0-1-16,30 30 15,-30-29-15,-29 29 0,0-30 16,-29 30-16,29 0 16,-30 0-16,1 0 15,-1 0-15,30 0 0,0 0 16,-30 0-1,30 0-15,-29 0 16,-1 0 0,0 0-16,1 0 0,-1 0 15,1 0-15,29 0 16,0 0 0,0 0-16,-30 0 0,0 0 15,1 0-15,29 0 16,-30 0-16,30 0 15,0 0-15,-30 0 0,30 0 16,-29 0-16,29 0 16,29 0-16,-29 0 15,0 0 1,0 0-16,0 0 16,-30 0-1,30 0 1,-30 0-16,1 0 15,-1 0 1,1 0 0,-1 0-16,1 0 15,-1 0-15,30 0 16,-30 0 0,1 30-1,-1-30-15,1 0 16,-1 29-16,1-29 31,-1 0-31,1 0 31,-1 0-15,-29 30 0,30-30-16,-1 0 31,0 0-16,1 29 17,-1-29-17,1 0 1,-1 0 46,1 0 110</inkml:trace>
  <inkml:trace contextRef="#ctx0" brushRef="#br0" timeOffset="57731.93">5625 11483 0,'0'30'63,"0"-1"-48,29-29 1,-29 30 0,0-1-1,0 0 1,0 1-1,0-1 1,0 1-16,0 29 0,0-30 16,0 30-16,0 0 15,0-30-15,0 30 16,0-29-16,0-1 0,0 30 16,0-30-1,0 1-15,0-1 31,0 1-31,0-1 16</inkml:trace>
  <inkml:trace contextRef="#ctx0" brushRef="#br0" timeOffset="59697.62">5566 12396 0,'30'0'140,"-1"0"-93,0 0-31,1 0 0,-1 0 15,1 0-16,-1 0 32,1 0-15,-60 0 171,1 0-172,-1 0-15,1 0 15,-1 0-16,1 0 1,58 0 375</inkml:trace>
  <inkml:trace contextRef="#ctx0" brushRef="#br0" timeOffset="71472.62">11927 13898 0,'30'0'156,"29"0"-140,58 0-16,31 0 16,87 0-16,30-30 15,-29 30-15,-30 0 0,-59 0 16,30-59-16,-89 59 15,1 0-15,28 0 16,-58 0-16,30 0 16,-30 0-16,-1 0 0,1 0 15,-29 0-15,58 0 16,-29 0-16,-30 0 16,30 0-16,0 0 0,-29 0 15,29 0-15,-30 30 16,1-30-16,28 0 15,1 29-15,0-29 16,0 0 0,-29 0-16,-1 0 15,30 0-15,-30 0 16,1 0-16,-1 0 0,30 0 16,-29 0-16,-1 0 15,30 0-15,0 30 16,-30-30-16,30 0 0,-29 0 15,29 0-15,-1 29 16,-28-29-16,58 0 16,-58 0-16,-1 0 15,30 0-15,-30 0 0,30 0 16,-29 0-16,29 0 16,0 0-16,-30 0 15,30 0-15,-30 0 0,30 0 16,0 0-16,0 0 15,0 0-15,0 0 16,-30 0-16,30 0 16,-29 0-16,29 0 0,-30 29 15,1-29-15,28 0 16,-28 0-16,-1 0 0,1 0 16,-1 0-16,1 0 15,-1 0 1,1 0-1,-1 30-15,0-30 16,1 0-16,-1 0 16,-29 29-16,30-29 15,29 0-15,-30 0 16,30 0-16,-29 0 16,-1 0-1,0 30-15,1-30 16,-1 0-16,-29 29 15,30-29 1,-1 0-16,1 0 16,-1 0-16,1 0 15,-1 0-15,0 0 16,1 0-16,-1 30 16,1-30-1,-1 0-15,1 0 16,-1 0-16,1 0 31,-1 29-31,0-29 16,1 0-16,-1 0 31,1 0-31,-1 0 0,1 0 16,-1 0 15,1 0-16,-1 0 1,1 0 109,-1 0-78,0 0-31,1 0 15,-1 0-16,1 0 1,-1 0 15,1 0-31,-1 0 16,1 0 0,-1 0-16,0 0 15,1 0 1,-1 0-1,1 0 1,-1 0 0,1 0 15,-1 0-15,1 0 62,-1 0-63,1 0 1,-30-29-16,29 29 16,0 0-1,1 0 1,-1 0-1,1 0-15,-1 0 16,1 0-16,-1 0 31,1 0-15,-1 0 15,0 0 79,1 0 30,-30-30-93</inkml:trace>
  <inkml:trace contextRef="#ctx0" brushRef="#br0" timeOffset="79341.2">15373 14840 0,'29'0'78,"1"0"-31,-1 0-47,1 0 16,-1 0 31,0 0-47,1 0 15,-1 0 1,1 0-16,-1 0 16,1 0-16,-1 0 0,1 0 15,-1 0-15,30 0 16,-30 0-1,30 0-15,-29 0 16,-1 0 0,30 0-16,-59 29 15,30-29-15,-1 0 16,0 0 0,1 0-16,-1 0 15,1 0 1,-1 0-16,1 0 15,-1 0 1,1 0-16,-1 0 16,0 0-1,1 0 1,-1 0-16,1 0 16,-1 0-1,1 0-15,-1 0 16,1 0-1,29 0 1,-30 0-16,0 0 16,30 0-1,-29 0 1,-1 0-16,1 0 16,-1 0-16,1 0 15,-30 30-15,29-30 16,0 0-16,1 0 31,-1 0-15,1 0-1,-1 0 48,1 0 46,-1 0-78,1 0-31,-1 0 16,1 0-16,-1 0 16,0 0-1,1 29 1,-1-29-16,1 0 16,-1 0-1,1 0 1,-1 0-16,1 0 15,28 0-15,-28 30 16,-1-30 0,1 0-16,-1 0 15,1 0-15,-1 0 0,1 0 16,-1 0 0,30 0-1,-30 0-15,30 0 16,-29 0-16,-1 0 15,1 0 1,-1 0-16,30 0 31,-30 0-15,1 0-16,-1 0 16,1 0-1,-1 0-15,1 0 16,-1 0-1,1 0-15,-1 0 32,0 0-17,1 0-15,-1 0 16,1 0 0,-1 0-1,1 0-15,-1 0 16,1 0-16,-1 0 0,30 0 15,-30 0 1,30 0 0,-29 0-16,-1 0 15,1 0-15,29 0 16,-30 0-16,30 0 16,-30 0-1,30 0-15,-29 0 16,29 0-1,-30 0 1,1 0-16,-1 0 16,0 0-1,1 0 1,-1 0 0,1 0 15,-1 0-16,1 0 1,-1 0-16,1 0 16,-1 0-16,0 0 15,30 0-15,-29 0 16,-1 0 0,30 0-16,0 0 15,-30 0 1,1 0-16,29 0 0,-30 0 15,1 0-15,-1 0 16,30 0-16,0 0 16,0 0-16,-30 0 15,30 0-15,0 0 16,-29 0-16,28 0 16,1 0-16,-29 0 0,29 0 15,-30 0-15,60 0 16,-31 0-16,-28 0 15,58 0-15,1 0 16,-60 0-16,30 0 0,0 0 16,0 0-16,0 0 15,-30 0-15,30 0 16,-30 0-16,1 0 0,29 0 16,-30 0-16,1 0 15,-1 0-15,1 0 16,-1 0-16,0 0 15,1 0 1,-1 0-16,1 0 31,-1 0-31,1 0 0,-1 0 16,1 0-16,28 0 16,1 0-1,0 0-15,-29 0 16,29 0-16,0 0 15,-30 0-15,30 0 16,0 0-16,0 0 0,0 0 16,-30 0-16,30 0 15,-30 0-15,30 0 16,-29 0-16,-1 0 16,1 0-16,58-30 359,89 1-359,29-30 0,-59 0 16,-29 59-16,59-59 15,-60 30-15,-58 29 16,59 0-16,0-30 15,-30 30-15,-58 0 0,58-29 16,-59 29-16,1 0 16,29 0-16,-30 0 15,30 0-15,-29 0 0,-1 0 16,30 0 0,-30 0-1,1 0-15,-1 0 31,1 0-15,-1 0 0</inkml:trace>
  <inkml:trace contextRef="#ctx0" brushRef="#br0" timeOffset="83714.73">9807 14928 0,'-30'0'0,"1"-29"31,-1 29-31,1 0 16,0 0-1,-1 0-15,1 0 16,-1 0 0,1 0-1,-1 0-15,1 0 16,-1 0-1,1 0-15,0 0 16,-1 0-16,1 0 16,-1 0-1,1 0-15,-1 0 32,1 0-32,-1 0 0,1 0 31,0 29-16,29 1 32,0-1-31,0 0-16,-30-29 16,1 0-1,29 30-15,0-1 16,-30-29-16,30 30 0,0-1 15,0 1-15,0-1 16,0 1-16,0-1 16,0 0-16,0 1 0,0-1 15,0 30 1,0-29 0,0 29-16,30-59 0,-30 29 15,29 30-15,-29-30 16,0 30-1,30-59-15,-1 30 16,-29-1-16,29-29 0,1 30 16,-1-1-16,1 0 31,-1 1-31,1-1 16,-1-29-16,1 0 15,-30 30 1,29-1-1,0-29 1,1 0 0,-1 0-1,1 0-15,-1 0 16,1 0 0,-1 0-1,1 0-15,-1 0 16,0 0-1,1 0-15,-30-29 16,29 29 0,1 0-16,-30-30 0,29 1 15,1-1-15,-1 30 16,-29-29 0,30 0-16,-1 29 0,-29-30 15,30-29-15,-30 30 16,29-30-1,0 29-15,1 1 16,-30-30-16,0 0 0,0 0 16,29 59-16,-29-59 15,30 1-15,-1 28 16,-29-29-16,0 30 16,0-1-1,0 1 1,0-1-16,0 1 0,0 0 15,0-1 1,0 1 0,-29-1-16,29 1 15,0-1 1,-30 1-16,1 29 16,-1 0-16,1-30 15,0 30 1,29-29-16,-30 29 15,1-29-15,-1 29 16,1 0 0,-1 0-16,1 0 15,-1 0 1,1 0 0,-1 0-1,1 0 1</inkml:trace>
  <inkml:trace contextRef="#ctx0" brushRef="#br0" timeOffset="85339.04">11162 14840 0,'-30'0'47,"1"29"-32,-1 1 1,1-30-1,-1 29 1,1-29-16,-1 0 16,30 30-16,-29-30 15,-1 29-15,1-29 16,29 29 0,0 1-16,-29-1 15,29 1-15,-30-1 16,30 30-16,0 0 0,0-30 15,0 60-15,0-1 16,0-58-16,0 58 16,0-29-16,0 0 0,0 0 15,0-1-15,0 1 16,0-29 0,0-1-16,0 1 15,0-1-15,0 1 16,0-1-16,0 0 31,30 1-31,-1-1 16,0-29-1,1 30 1,-1-30-16,1 29 16,-1-29-16,1 0 0,-1 0 15,1 30-15,-1-30 16,1 0-16,-1 0 15,0 0-15,1 0 0,-1 0 16,1 0 0,-1 0-16,1 0 15,-1 0-15,1 0 0,-1 0 16,0 0-16,30 0 16,-29-30-1,-30 1-15,59 29 16,-30 0-16,-29-30 0,30 1 15,-1-1-15,0 1 16,1-30 0,-1 30-16,30-60 0,-29 1 15,-1-30-15,-29 59 16,0-29-16,30-30 16,-30 89-16,29-30 15,-29-29-15,30 29 0,-30 0 16,0 29-1,0-29 1,0 30-16,0-30 16,0 30-1,0-30-15,-30 59 16,30-30-16,-29 1 0,-1-1 16,30 1-16,0 0 15,-29-1-15,-30 1 16,59-1-16,-30 1 0,-29-1 15,30 1-15,29-1 16,-59 30-16,0-29 16,0 0-1,0-1-15,1 1 16,28 29-16,-29-30 16,30 30-16,-1 0 15,1 0-15,-1 0 0,1 0 16,0 0-16,-1 0 15,1 0-15,-1 0 16,1 0 0,-1 0 15,1 30-15</inkml:trace>
  <inkml:trace contextRef="#ctx0" brushRef="#br0" timeOffset="102549.48">15903 16636 0,'29'0'32,"1"0"-17,-1 0 17,30 0-32,-29 0 15,28 0-15,31 29 16,-1-29-16,30 30 15,0-30-15,29 29 0,-59-29 16,30 30-16,-59-30 16,0 0-16,0 0 15,-30 0-15,30 0 0,0 0 16,0 0 0,-30 0-1,30 0-15,-29 0 16,-1 0-1,1 0 1,-1 0 0</inkml:trace>
  <inkml:trace contextRef="#ctx0" brushRef="#br0" timeOffset="103229.39">15873 17048 0,'-29'30'125,"29"-1"-109,-30 0 0,1 1-1,29-1-15,-29 1 16,29 29-16,-30-30 0,1 30 16,-1 0-16,30-30 15,-29 30-15,-1-29 16,30-1-16,0 0 0,-29 30 15,29-29 1,0 29-16,0-30 31,0 1-31,0-1 16,0 0-16,0 1 16,29-30-16,1 29 15,-30 1-15,29-30 16,1 0-16,-30 29 15</inkml:trace>
  <inkml:trace contextRef="#ctx0" brushRef="#br0" timeOffset="103930.3">16168 17490 0,'-30'0'16,"30"29"93,0 1-93,30-30-16,-30 29 15,29 0-15,30 1 16,-29-1-16,-30 1 15,59-1-15,-30 1 16,0-1-16,1 1 16,-1-30-1,1 29-15,-30 0 16,29-29-16,1 0 31,-30 30-31,29-30 0</inkml:trace>
  <inkml:trace contextRef="#ctx0" brushRef="#br0" timeOffset="104570.04">16551 17401 0,'0'30'16,"-30"-1"-1,1-29 1,29 30 0,0-1-16,-30-29 15,30 30-15,0-1 16,-29-29-16,29 29 0,-30 1 16,30-1-16,-29-29 15,29 30 1,0-1-16,0 1 15,-29-30-15,-1 29 16,30 1 15,0-1-15,0 0 0,0 1 46</inkml:trace>
  <inkml:trace contextRef="#ctx0" brushRef="#br0" timeOffset="105282.56">16934 17755 0,'0'29'79,"0"1"-48,0-1 16,0 0-16,29-29 31</inkml:trace>
  <inkml:trace contextRef="#ctx0" brushRef="#br0" timeOffset="106275.58">16963 17784 0,'0'30'78,"0"-1"-47,0 0-31,0 1 47,0-1-31,0 1 0,0-1 15,0 1-16,0-1 17,0 1-17,0-1 1</inkml:trace>
  <inkml:trace contextRef="#ctx0" brushRef="#br0" timeOffset="106847.26">17405 17931 0,'0'30'109,"0"-1"-93,0 1 15,0-1-15,0 1-1,0-1 1,0 0 15</inkml:trace>
  <inkml:trace contextRef="#ctx0" brushRef="#br0" timeOffset="107478.99">18023 17166 0,'30'0'93,"-30"29"-77,29 1-16,1-1 0,-30 1 16,29-1-16,30 30 15,-30-30-15,-29 1 16,30 29-16,29 0 0,-30-59 15,-29 58-15,59-28 16,-30-1-16,1-29 16,-30 30-16,29-30 15,1 29-15,-30 1 16,29-30 0,-29 29-16,30-29 15,-1 0-15</inkml:trace>
  <inkml:trace contextRef="#ctx0" brushRef="#br0" timeOffset="108147.99">18465 17136 0,'-30'30'0,"1"-1"16,29 1-16,0-1 15,-29 30-15,-1 0 16,-29-59-16,30 59 0,29-30 16,-30 1-16,1-1 15,29 1-15,-30-1 16,30 0-16,-29 1 0,0-1 15,29 1 1,-30-1-16,1-29 31,29 30-31,-30-30 0,30 29 16,0 1 0</inkml:trace>
  <inkml:trace contextRef="#ctx0" brushRef="#br0" timeOffset="109471.98">18966 17578 0,'29'0'32,"-29"29"46,0 1-47,0-1-15,-29-29 15,29 30-31,0-1 15,-30-29 1,1 0 0,29 30-16,0-1 15,-30-29 1,30 30 0,-29-30-16,-1 0 15,60 0 235,-1 0-250,-29-30 16,59 30-16,-29 0 15,28 0 1,-28 0 0,29 0-16,-30 0 15,1 0 1,-1 0 0,1 0-1</inkml:trace>
  <inkml:trace contextRef="#ctx0" brushRef="#br0" timeOffset="110369.28">19290 16842 0,'29'0'78,"-29"29"-46,29-29-17,1 30 1,-30-1-1,29 1 1,1-30-16,-30 29 16,0 1-16,0-1 0,29-29 15,-29 30-15,30-30 16,-30 29-16,29 0 16,-29 1-1,0-1-15,30-29 16,-30 30-16,0-1 15,0 1 17,0-1-17,0 1 1,0-1 31,0 0 47</inkml:trace>
  <inkml:trace contextRef="#ctx0" brushRef="#br0" timeOffset="110838.18">19555 17401 0,'0'30'79,"0"-1"-1,0 1-16</inkml:trace>
  <inkml:trace contextRef="#ctx0" brushRef="#br0" timeOffset="121601.31">23942 15959 0,'30'0'15,"-1"0"17,1 0-17,-1 0-15,1 0 16,29 0-16,-30 0 0,30 0 15,29 0-15,-58 0 16,58 0-16,-58 0 16,58 0-16,0 0 15,-58 0-15,58 0 0,-29 0 16,0 0-16,29 0 16,-29 0-16,-29 0 15,28 0-15,-28 0 0,29 0 16,0 0-16,0 0 15,0 0 1,-1 0-16,-58-30 16,59 30-16,0-29 15,-29 29-15,-1-30 16,1 30-16,28 0 0,1 0 16,-59-29-16,59-1 15,0 1-15,0 0 16,-30 29-1,-29-30-15,59 1 0,-29 29 16,-30-30-16,29 1 16,1 29-16,-1-30 15,1 1-15,-1-1 16,-29 1 0,0 0-16,30-1 15,-30 1-15,0-30 16,0 29-1,0-29-15,-30 1 16,1 28 0,-30-29-16,0 0 15,0 59-15,29-59 16,-58 1-16,0 28 16,-1-29-16,31 30 0,-31-1 15,1 1-15,-30-1 16,59 1-16,-29 29 15,-30-29-15,30 29 16,-1 0-16,1 0 0,0 0 16,29 0-16,-30 0 15,1 0-15,59 0 16,-60 0-16,30 0 0,30 0 16,-30 0-16,30 0 15,-30 0-15,0 0 16,29 0-16,-29 0 0,30 0 15,-1 0 1,1 29-16,0-29 16,-1 29-16,1-29 15,-1 0-15,-29 0 16,59 30-16,-29-1 16,-1 1-16,1-30 15,0 0-15,-1 29 0,-29 1 16,30-30-1,29 29-15,-59 1 16,29-30-16,30 29 0,-29-29 16,0 29-16,29 1 15,0-1-15,-30-29 16,1 59-16,-1-59 16,30 30-16,0-1 0,-29 1 15,29-1 1,-30-29-16,30 29 15,0 30 1,0-29 0,0-1-16,30 30 15,-1-29-15,-29-1 0,30 30 16,29 0-16,-30-59 16,-29 59-16,29 0 15,30-30-15,-29 0 0,-1 30 16,1-29-16,-1-30 15,1 29-15,-1-29 16,-29 30-16,29-1 16,1-29-16,-1 0 15,1 30 1,-1-30-16,1 0 16,-1 0-16,1 0 31,-1 0-16,0 0 1,1 0-16,-1 0 0,1 0 47,-1 0-47</inkml:trace>
  <inkml:trace contextRef="#ctx0" brushRef="#br0" timeOffset="123199.65">23442 17225 0,'0'29'109,"0"1"-93,29-30 0,1 29-16,-1 1 15,1-30-15,-1 29 16,1 0-16,28 1 0,-28-1 15,29 1 1,-30-1 0,1-29-16,-30 30 15,29-30-15,-29 29 16,30-29-16,-1 0 16,-29 29-1,29-29 1,-29 30-16,0-60 109</inkml:trace>
  <inkml:trace contextRef="#ctx0" brushRef="#br0" timeOffset="123989.92">23884 17343 0,'-30'0'16,"30"29"31,-29 0-16,-1-29-15,30 30-16,0-1 31,-29-29-31,29 30 16,-30-30-1,30 29-15,0 1 31,0-1-15,0 0 15,0 1 16,0-1-16,-29-29 1</inkml:trace>
  <inkml:trace contextRef="#ctx0" brushRef="#br0" timeOffset="124824.93">24119 17519 0,'30'0'79,"-30"30"-64,0-1 16,0 0-15,0 1 15,0-1-15,0 1 31,0-1 0</inkml:trace>
  <inkml:trace contextRef="#ctx0" brushRef="#br0" timeOffset="126973.8">24708 17431 0,'0'29'93,"0"1"-77,0-1 0,-29-29-1,29 30 1,-30-30-16,1 29 15,29 0 17,-30-29-32,1 30 15</inkml:trace>
  <inkml:trace contextRef="#ctx0" brushRef="#br0" timeOffset="127763.13">25268 17166 0,'29'0'16,"1"0"15,-30 29-15,29-29-1,1 30-15,28-1 16,-28 1-16,-1-1 16,1-29-16,29 30 15,-59-1-15,59 0 0,-30-29 16,-29 30-16,59-1 15,-30-29-15,-29 30 16,30-30 0,-1 0-16,-29 29 0,30-29 15,-30 30-15,29-30 16,1 0 0</inkml:trace>
  <inkml:trace contextRef="#ctx0" brushRef="#br0" timeOffset="128646.4">25709 17195 0,'-29'0'31,"0"30"-15,29-1-1,0 1 1,0-1-16,0 1 16,-30-30-16,30 29 15,0 0-15,-29-29 16,29 30-16,0-1 16,-30-29-1,30 30 1,0-1-1,0 1 1,-29-30 15,29 29-31,0 0 16,0 1 31</inkml:trace>
  <inkml:trace contextRef="#ctx0" brushRef="#br0" timeOffset="130216.85">26181 17313 0,'29'0'141,"1"0"-48,-1 0-77,-29 30-16,0-1 16,0 0 30,0 1-30,0-1 0,0 1 31,-29-30-32,29 29-15,-30-29 31,1 0-15,29 30 15,29-30 188,1 0-188,-1 0-15,0 0 0,1 0 15,-1 0-16</inkml:trace>
  <inkml:trace contextRef="#ctx0" brushRef="#br0" timeOffset="131631.25">24531 17401 0,'0'-29'109,"30"29"-93,-1 0-16,-29-29 15,30 29 1,-1 0-16,1-30 15,-1 30-15,1-29 0,-1 29 16,1 0-16,-1 0 16,0 0-1,1 0-15,-1 0 16,1 0-16,-1 0 16,-29-30-1,30 30-15,-1 0 16,1 0-16,-30-29 0,29 29 15,0-30 1,1 30 0,-1 0-16,1 0 31</inkml:trace>
  <inkml:trace contextRef="#ctx0" brushRef="#br0" timeOffset="133046.31">24649 17019 0,'0'29'15,"30"-29"16,-30 30 1,0-1-32,0 0 31,29 1-15,1-1 30,-30 1-46,0-1 16,0 1 15,0-1-15,0 1 0,29-30-16,-29 29 15,0 0 1,0 1-1,0-1-15,0 1 32,0-1-32,0 1 31,0-1 0,0 0-15,0 1 15,0-1-31,0 1 31,0-1 1</inkml:trace>
  <inkml:trace contextRef="#ctx0" brushRef="#br0" timeOffset="134698.34">24384 17490 0,'30'0'16,"-30"-30"46,29 30-46,1 0 15,-30-29-15,29 29-16,0 0 31,1 0-15,-30-30-16,29 30 31,1 0-15,-1 0 15,1 0-16</inkml:trace>
  <inkml:trace contextRef="#ctx0" brushRef="#br0" timeOffset="140533.25">29184 16901 0,'-29'0'15,"0"0"17,-1 0-17,30 29-15,0 1 16,-29-1 0,-1 1-1,30-1-15,-29 30 16,29-30-16,-30-29 15,1 59-15,29-29 16,-30 29 0,30-30-16,0 1 0,0 28 15,0-28-15,0 29 16,0-30-16,0 30 16,0 29-16,0-58 15,0 29-15,30 29 0,-30-59 16,29 30-16,-29 0 15,30-59-15,-1 59 16,-29-29-16,30-1 16,-30 0-16,0 1 15,29-30-15</inkml:trace>
  <inkml:trace contextRef="#ctx0" brushRef="#br0" timeOffset="141403.87">29155 17401 0,'29'30'94,"-29"-1"-63,0 1-15,30-30-16,-1 0 0,1 0 16,-30 29-1,29-29-15,1 30 16,-1-30-16,1 0 16,-30 29-16,29-29 15,-29 29-15,30-29 16,-30 30-16,29-30 15,0 29 1,1-29 15</inkml:trace>
  <inkml:trace contextRef="#ctx0" brushRef="#br0" timeOffset="142411.97">29450 17343 0,'0'29'47,"0"0"-31,0 1 30,0-1-30,0 1 15,-30-1 1,30 1-17,-29-30 16,29 29-15,0 0 15,-30 1 16,30-1 31,0 1-62,-29-30 0,-1 29-1,30 1 1,0-1-16,-29-29 15,29 30 1,-30-30-16,30 29 16,-29-29-16,29 29 31</inkml:trace>
  <inkml:trace contextRef="#ctx0" brushRef="#br0" timeOffset="143349.07">29715 17607 0,'0'30'47,"0"-1"-15,0 1-17,29-1 32,-29 1-47,0-1 16,29-29 15,-29 30-31,0-1 16,0 0 30,0 1-46,0-1 47,30-29 16</inkml:trace>
  <inkml:trace contextRef="#ctx0" brushRef="#br0" timeOffset="143955.01">30068 17460 0,'29'-29'94,"1"29"-94,-1-30 16,1 30-1,-1-29-15,1 29 16,-1 0-16,1-29 0,-1 29 16,0 0-16,1 0 15,-1 0 1,1 0-1,-1 0 1,1 0 0</inkml:trace>
  <inkml:trace contextRef="#ctx0" brushRef="#br0" timeOffset="144585.57">30274 16871 0,'0'30'15,"0"-1"17,0 1-17,0-1 1,0 1-1,0-1 1,0 1-16,0-1 0,30 0 16,-30 30-1,0-29 1,0 29-16,0-30 16,29 1-16,-29-1 15,0 0 1,0 1-1,29-30 1,-29 29 0,0 1-1</inkml:trace>
  <inkml:trace contextRef="#ctx0" brushRef="#br0" timeOffset="145266.38">30834 17048 0,'29'0'78,"1"0"-46,-30 30-32,29-30 15,-29 29-15,29-29 16,1 29-16,-1 1 16,1-1-16,-1-29 0,1 30 15,-1-1-15,1 1 16,-1-30-16,0 29 15,1-29-15,-30 30 16,29-30-16,1 0 16,-1 0-1,-29 29-15,0 0 16,30-29-16,-30 30 16,29-30-1</inkml:trace>
  <inkml:trace contextRef="#ctx0" brushRef="#br0" timeOffset="146143.34">31216 16695 0,'0'29'15,"0"1"32,0-1-47,0 1 47,0-1-47,0 0 16,-29 1 15,29-1-31,0 1 16,0-1-1,-29 1-15,-1-1 31,30 1-31,0-1 16,0 0 0,0 1-1,-29-30-15,29 29 0,0 1 16,-30-30-16,30 29 31,0 1-31,0-1 31,0 1-15,-29-30 0,29 29-1,0 0 17</inkml:trace>
  <inkml:trace contextRef="#ctx0" brushRef="#br0" timeOffset="148557.34">31393 17254 0,'30'0'0,"-30"-29"16,0-1 15,29 30 0,1 0-15,-1 0 15,0 0-15,1 0 15,-1 30-16,-29-1 17,0 1-17,0-1 1,0 1 31,0-1-16,0 0 1032,0 1-1063,0-1 15,-29-29-15,29 30 0,-30-1 16,1-29-1,29 30-15,0-1 16,-29 0-16,29 1 31,-30-30 79,30-30 62,30 30-172,-30-29 15,29 0 1,0 29-1,1-30 1,-1 30-16,1 0 47,-1 0-47,1 0 16</inkml:trace>
  <inkml:trace contextRef="#ctx0" brushRef="#br0" timeOffset="150059.67">31805 16283 0,'30'0'31,"-30"29"-15,29 0-1,1 1 1,-1-1 0,-29 1-16,30-1 15,-1 1-15,1-1 16,-30 1-16,29-1 16,0 0-16,1 1 0,-1-1 15,-29 1 1,30-1-16,-30 1 15,29-30-15,-29 29 0,0 1 16,0-1-16,30-29 16,-30 29-1,0 1-15,0-1 32,0 1-17,0-1 1,0 1 15,0-1-15,0 1 31,0-1-32,0 0 16,0 1 48,0-1-48,-30-29 0,1 30-15,29-1-1,0 1 1,-30-30 0,30 29-1,0 1 1,0-1 31,-29-29-47,29 29 15,-30-29 1,30 30 0,-29-30 30</inkml:trace>
  <inkml:trace contextRef="#ctx0" brushRef="#br0" timeOffset="151576.84">32159 16135 0,'0'30'16,"0"-60"62,0 1-47,0-1-31,0 1 16,0 0 0,0-1-16,0 1 46,0-1-46,0 1 32,29 29 171,1 0-156,-30 29-47,0 1 15,0-1 17,29-29-17,-29 30-15,0-1 31,30-29-15,-30 29-16,0 1 16,0-1 31,0 1-32</inkml:trace>
  <inkml:trace contextRef="#ctx0" brushRef="#br0" timeOffset="153609.51">32394 15900 0,'30'0'31,"-30"-30"-15,29 30-1,-29-29-15,30 29 16,-1 0-16,1 0 16,-1 0-1,1 0 1,-1 0-16,0 0 16,1 0-1,-1 0-15,1 0 31,-1 0-15,1 0 0,-30 29 15,0 1 16,0-1-32,0 1 1,0-1 15,-30-29-15,30 30-16,-29-30 31,29 29 0,0 0-15,-30 1 0,1-30-1,29 29 1,0 1 0,-30-30-16,30 29 31,-29-29 0,29 30 0,0-1 63,-29-29-47,29 30 31,-30-30-62,30 29-16,-29-29 31,58 0 188,-29-29-204,30 29 17,-1 0-32,0 0 31,-29-30-31,30 30 15,-1 0-15,1 0 16,-1-29 0,1 29-16,-1 0 15,1 0 1,-1 0 0,1 0-1,-1 0 1,0 0 15,1 0-15</inkml:trace>
</inkml:ink>
</file>

<file path=ppt/ink/ink1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37:14.103"/>
    </inkml:context>
    <inkml:brush xml:id="br0">
      <inkml:brushProperty name="width" value="0.05292" units="cm"/>
      <inkml:brushProperty name="height" value="0.05292" units="cm"/>
      <inkml:brushProperty name="color" value="#FF0000"/>
    </inkml:brush>
  </inkml:definitions>
  <inkml:trace contextRef="#ctx0" brushRef="#br0">27683 6802 0,'29'0'109,"0"0"-93,-29 29 0,30-29-16,-1 0 15,1 30 1,29-30-1,-30 0-15,30 29 0,29-29 16,-29 0-16,30 0 16,-1 0-16,-29 0 15,59 29-15,-30-29 16,0 0-16,1 0 0,-1 0 16,0 30-16,-58-30 15,58 0-15,1 0 16,-60 0-16,59 0 0,-58 0 15,29 0-15,0 0 16,-30 0-16,30 0 16,-30 0-16,30 0 0,-29 0 15,-1 0-15,30 0 16,-29 0-16,-1 0 16,30 0-16,-30 0 15,1 0-15,29 0 0,-30 0 16,30 0-16,0 0 15,0 0 1,0 0-16,-30 0 16,30 0-16,-29 0 15,-1 0 1,30 0-16,-30 0 16,30 0-16,-29 0 15,-1 0 1,1 0-16,-1 0 15,0 0-15,1 0 0,-1 0 16,1 0-16,-1 0 16,1 0-16,-1 0 15,30 0-15,-29 0 16,28 0 0,-28 0-16,-1 0 15,1 0-15,29 0 0,0 0 16,-1 0-1,1 0-15,0 0 16,-29 0 0,29 0-16,-30 0 0,1 0 15,28 0-15,-28 0 16,-1 0-16,30 0 16,-29 0-16,-1 0 0,1 0 15,-1 0-15,0 0 16,1 0-16,-1 0 15,1 0-15,29 0 16,-30 0-16,30 0 16,-30 0-1,30 0 1,-29 0-16,-1 0 16,1 0-16,-1 0 15,1 0 1,-1 0-1,-29-30 17</inkml:trace>
  <inkml:trace contextRef="#ctx0" brushRef="#br0" timeOffset="2937.8">16492 7773 0,'29'0'78,"1"0"-62,-1 0-1,1 0 16,-1 0-31,1 0 0,-1 0 16,0 0-16,1 0 16,29 0-16,0 0 15,0 0-15,29 0 0,-29 0 16,29 0-16,1 0 16,-31 0-16,31 0 15,-1 0-15,-29 0 0,29 0 16,1 0-16,-30 0 15,29 0-15,0 0 16,-29 0-16,30 0 16,-1 0-16,-29 0 0,29 0 15,0 0-15,-58 0 16,58 0-16,-29 0 16,0 0-16,0 0 0,29 0 15,-58 0-15,29 0 16,-30 0-16,30 0 15,0 0-15,0 0 0,0 0 16,29 0-16,-58 0 16,58 0-16,-59 0 15,60 0-15,-1 0 0,-59 0 16,60 0-16,-30 0 16,0 0-16,-1 0 15,31 0-15,-30 0 16,0 0-16,29 0 0,-59 0 15,60 0-15,-60 0 16,30 0-16,0 0 16,0 0-16,29 0 0,-29 0 15,0 0-15,0 0 16,29 0-16,-29 0 16,0 0-16,-29 0 15,28 0-15,31 0 0,-60 0 16,30 0-16,-29 0 15,29 0-15,-1 0 16,-28 30-16,58-30 0,-29 0 16,-29 0-16,28 0 15,1 29-15,0-29 16,0 0-16,29 0 0,-29 0 16,0 0-16,0 0 15,59 30-15,-30-30 16,1 0-16,-30 0 15,29 0-15,0 0 0,-29 0 16,30 0-16,-1 0 16,-59 0-16,60 0 15,-1 29-15,-59-29 0,60 0 16,-1 0-16,-58 0 16,58 30-16,-29-30 15,0 0-15,29 29 16,-29-29-16,-30 0 0,30 0 15,-29 0-15,29 0 16,0 0-16,-1 0 16,-28 0-16,29 0 0,-30 0 15,30 0-15,0 0 16,0 29 0,0-29-16,-30 0 15,30 0-15,-29 0 16,-1 0-16,30 0 15,-30 0-15,1 30 16,29-30-16,-30 0 0,1 0 16,29 0-16,0 0 15,-30 0 1,30 0-16,-30 0 16,1 0-1,-1 0-15,1 0 16,-1 0-16,1 0 15,-1 0 1,0 0 0,1 0 15,-1 0-15,1 0 93,-30-30-15</inkml:trace>
  <inkml:trace contextRef="#ctx0" brushRef="#br0" timeOffset="17469.18">25739 7008 0,'0'29'172,"0"1"-140,0-1-17,0 1 16,0-1-15,0 0 0,0 1-1,0-1 1,0 1-16,0-1 16,0 1-16,0-1 15,0 1 1,0-1-16,0 0 15,0 1-15,0-1 32,0 1-32,0-1 31,0 1-15,0-1-1,0 1 16,0-1-15,0 0 47</inkml:trace>
  <inkml:trace contextRef="#ctx0" brushRef="#br0" timeOffset="49705.53">1502 13397 0</inkml:trace>
  <inkml:trace contextRef="#ctx0" brushRef="#br0" timeOffset="57057.38">17051 11336 0,'30'0'109,"-1"0"-93,1 0-1,-1 0 1,1 0-16,-1 0 16,30 0-1,-30 0-15,30 0 16,-29 0-16,29 0 16,0 0-16,-30 0 15,0 0-15,30 0 16,-29 0-16,29 0 0,0 0 15,-1 0 1,-28 0-16,-1 0 16,1 0-16,-1 29 0,30-29 15,-29 0 1,-1 0-16,1 0 16,-1 0-16,0 0 15,1 0-15,-1 0 0,1 0 16,29 0-1,-30 0-15,30 0 16,-30 0 0,30 0-16,-29 0 15,29 0 1,0 0-16,-30 0 16,1 0-16,-1 0 15,30 0 1,-30 0-16,30 0 15,-29 0 1,-1 0 0,1 30-16,-1-30 15,0 0 1,1 0-16,-1 0 16,30 0-1,-29 0 1,29 0-16,-30 0 15,1 0-15,28 0 16,-28 0 0,-1 0-1,30 0-15,-29 0 16,29 0-16,-30 0 16,0 0-16,1 0 15,-1 0-15,1 0 16,-1 0-16,1 0 15,-1 0-15,1 0 16,-1 0-16,0 0 0,30 0 16,-29 0-1,29 0 1,-30 0-16,1 0 16,-1 0-16,1 0 15,-1 0-15,0 0 16,1 0-16,-1 0 0,30 0 15,-29 0 1,29 0 0,-30 0-16,0 0 15,1 0-15,-1 0 16,1 0-16,-1 0 16,1 0-16,-1 0 15,1 0-15,-1 0 0,30 0 16,-30 0-16,1 0 15,-1 0-15,30 0 16,0 0-16,0 0 16,0 0-1,-30 0-15,1 0 16,-1 0-16,1 0 16,29 0-16,-30 0 15,30 0 1,-30 0-16,30 0 15,-29 0 1,-1 0-16,1 0 16,-1 0-16,30 0 15,-30 0-15,30 0 0,-29 0 16,29 0-16,0 0 16,-1 0-16,31 0 15,29 0-15,-59 29 16,58-29-16,1 0 0,0 30 15,-59-30-15,59 0 16,-59 0-16,-30 0 16,30 0-16,-30 0 0,30 0 15,0 29-15,0-29 16,-30 0 0,1 0-16,117 0 328,59 0-313,-58 59-15,28-59 16,-87 0-16,28 0 16,1 0-16,0 0 0,-30 0 15,60 30-15,-31-30 16,1 0-16,0 0 15,-30 0-15,30 0 16,0 0-16,0 0 0,-59 0 16,29 0-16,0 0 15,-29 0-15,30 0 16,-1 0-16,-29-30 0,29 30 16,30 0-16,-30 0 15,-29 0-15,30 0 16,-1 0-16,-29-29 0,0 29 15,29 0-15,-59 0 16,60 0-16,-1 0 16,-58 0-16,29 0 15,-30 0-15,59-30 0,-29 30 16,0 0-16,0-29 16,29 29-16,-58 0 15,58 0-15,1-30 0,-31 30 16,31 0-16,-1-29 15,30 29-15,-30-30 16,89 30-16,-118 0 0,59 0 16,-30-29-16,0 29 15,1 0-15,-1-29 16,0 29-16,-29 0 16,30 0-16,-60 0 0,59 0 15,-58 0-15,-1 0 16,30 0-16,0 0 15,0 0-15,0 0 16,-30 0 0,1 0-1,29 0-15,-30 0 16,1 0 0,-1 0-1,1 0 1,-1 0-16,0 0 31,1 0-31,-1 0 16,1-30-1,-1 30 17,1 0-17,-1-29 1,-29-1 46,0 1-46,0-1 0,0 1 15,0-1-16,0 1 17,-29 29-17,29-29-15,0-1 16,-30 30 0,30-29-1,-29-1-15,-1 30 16,1-29-1,-1 29 1,30-30-16,-29 1 31,0 29-31,-1 0 16,1 0 0,-1-30-16,1 30 31,-1-29-31,1 29 15,-1 0-15,1 0 16,-1 0 15,1 0-31,0 0 16,-1 0 0,1 0-1,-1 0 1,1 0-16,-1 0 15,1 0 1,-1 0-16,1 0 16,0 0-1,-1 0 1,1 0-16,-1 0 16,1 0-1,-1 0-15,1 0 0,-1 0 16,1 0-1,-1 0-15,1 0 16,0 0-16,-30 0 16,29 0-1,-29 0-15,30 0 16,-30 0-16,30 0 16,-1 0-1,1 0-15,-1 0 16,-29 0-16,0 0 15,0 0 1,1 0-16,28 0 16,1 0-1,-30 0-15,29 0 0,1 0 16,-1 0-16,-28 0 16,28 0-16,1 0 15,-1 0-15,1 0 0,-30 0 16,0 0-1,30 0-15,-1 0 16,-29 0-16,0 0 16,30 0-16,-1 0 15,1 0-15,-1 0 16,1 0-16,-30-29 16,30 29-16,-1 0 0,-29 0 15,30 0-15,-30 0 16,30 0-16,-1 0 15,-29 0-15,0 0 16,0 0-16,30 0 16,-1 0-16,1 0 15,0 0-15,-1 0 16,1 0-16,-30 0 0,29 0 16,1 0-16,-1 0 15,1 0-15,0 0 16,-30 0-16,29 0 0,-29 0 15,0 0 1,0 0-16,1 0 16,28 0-1,-29 0-15,30 0 0,-1 0 16,-29 0-16,30 0 16,0 0-16,-30 0 15,29 0-15,1 0 0,-1 0 16,1 0-16,-1 0 15,1 0-15,0 0 16,-1-30-16,1 30 0,-1 0 16,1-29-16,-1 29 15,1 0-15,-1 0 16,1 0-16,-30 0 0,30 0 16,-1 0-16,1 0 15,29-30-15,-59 30 16,29 0-16,1 0 15,-30 0-15,30 0 0,-1-29 16,-29 29-16,0-30 16,0 30-1,0 0-15,30 0 16,-30 0-16,30 0 16,-1 0-16,-29 0 15,30 0-15,-1 0 16,1 0-16,0 0 0,-1 0 15,-29 0-15,30 0 16,-30 0-16,29 0 16,1 0-16,-1 0 15,1 0-15,0 0 16,-1 0-16,1 0 16,-1 0-16,1 0 15,-1 0-15,1 0 0,-30 0 16,30 0-1,-1 0-15,1 0 16,-1 0-16,1 0 0,-30 0 16,29 0-16,-28 0 15,-1 0 1,0 0-16,0 0 16,29 0-16,-29 0 15,30 0-15,0 0 16,-30 30-16,0-30 15,0 0-15,29 0 16,1 0-16,-30 29 16,30-29-16,-30 0 15,29 0-15,1 0 0,-30 30 16,29-30-16,1 0 16,-30 0-16,30 0 15,-1 29-15,-29-29 0,0 0 16,1 30-16,28-30 15,-58 29-15,29-29 16,0 29-16,0-29 16,-29 30-16,58-30 0,-58 0 15,29 29-15,30-29 16,-60 0-16,30 0 16,30 30-16,-30-30 0,0 29 15,30-29-15,-30 0 16,-30 30-16,60-30 15,-30 29-15,0-29 0,30 0 16,-30 0-16,0 0 16,0 0-16,0 0 15,30 0-15,-30 0 16,29 0-16,-29 0 0,0 0 16,1 0-1,28 0-15,-29 0 16,30 0-16,-1 0 0,-29 0 15,30 0-15,0 0 16,-30 0-16,0 0 16,29 0-16,1 0 15,-30-29 1,29 29 0,1 0-1,0 0-15,-1 0 16,1 0-16,-1 0 31,1 0-31,-1 0 16,1 0-16,-1 0 15,1-30 1,0 30 0,-1 0-16,1 0 15,-1 0 1,1 0-1,-1-29-15,1 29 16,-1 0 0,1 0-16,0 0 15,-1-30-15,1 30 32,-1-29-32,1 29 15,-1 0 1,1-30-16,-1 30 15,1 0-15,-1 0 16,1 0-16,0 0 16,-1-29-16,1 29 0,-1 0 15,1 0-15,-1 0 16,1-29-16,-30 29 16,30 0-16,-30 0 15,29 0 1,1 0-1,-1 0-15,1 0 0,-1 0 16,1 0-16,-1 0 16,1 0-16,0 29 15,-1-29-15,1 0 16,-1 0-16,1 0 0,-1 0 16,1 0-1,-30 0-15,59 29 16,-29-29-16,-30 0 0,0 30 15,29-30 1,-29 0 0,30 0-16,-1 0 15,1 0-15,0 0 0,-1 0 16,-29 0-16,0 0 16,0 0-1,30 0-15,0 0 16,-1 0-16,1 0 15,-1 0-15,1 0 16,-1 0-16,1 0 0,-1 0 16,-28 0-1,28 0-15,-29 0 16,30 0 0,-1 0-1,1 0-15,-1 0 16,1 29-1,-1-29-15,1 0 32,0 0-17,-1 0 1,30 30-16,-29-30 16,29 29-1,-30-29-15,1 0 31,29 30-15,0-1 0,0 1-1,0-1 17,0 0-1,0 1 47,0-1-62,29-29-1,1 0 1,-1 0 15,-29 30 0,0-1-31,0 1 16,30-30 15,-30 29-31,29-29 16,-29 30-16,0-1 47,29 0-47,1 1 31,-1-30 0,-29 29 63</inkml:trace>
  <inkml:trace contextRef="#ctx0" brushRef="#br0" timeOffset="58308.47">16021 11100 0,'29'0'125,"1"0"-94,-1 0-15,0 0-16,1 0 15,-1 0 1,30 0-1,0 0-15,-29 0 16,28 0-16,1 0 0,-29 0 16,29 0-16,-30 0 15,1 0 1,-1 0-16,1 0 0,-1 0 16,0 0-1,1 0-15,-1 0 16</inkml:trace>
  <inkml:trace contextRef="#ctx0" brushRef="#br0" timeOffset="59811.23">16433 10865 0,'0'29'32,"0"1"-1,29-30-16,-29 29-15,30-29 16,-1 30 15,1-30-15,-30 29 15,29-29-15,-29 30-1,30-30-15,-1 0 16,-29 29 0,30 0-1,-1-29 1,-29 30 0,29-30-1,1 0 1,-30 29-16,29-29 15,-29 30 204,30-30-203,-30 29 31,0 1-32,-30-30 1,1 0 0,-1 0-1,1 0-15,0 0 16,-1 0-1,1 0 1,-1 0-16,1 0 31,-1 0-15,1 0 15,-1 0-15,1 0 15,29 29-15,-30-29 46</inkml:trace>
  <inkml:trace contextRef="#ctx0" brushRef="#br0" timeOffset="115327.93">17405 18461 0,'0'30'31,"0"-1"16,29-29-31,-29 30-1,30-30 1,29 0-16,-30 29 16,59 1-16,30-1 0,0 0 15,0-29-15,-30 30 16,30-1-16,0-29 16,-30 30-16,-59-30 0,60 29 15,-1-29-15,-58 0 16,58 0-16,-29 0 15,0 0-15,29 0 0,30 0 16,-59 0-16,59 0 16,-30 0-16,-29 0 15,59 0-15,-30 0 16,0 0-16,-29 0 0,30 0 16,-1 0-16,-29 0 15,29 0-15,1 0 16,-31 0-16,31 0 0,-1 0 15,-29 0-15,29 0 16,1 0-16,-30-29 16,29 29-16,0-30 15,-29 30-15,30-29 0,-1 29 16,0 0-16,-58-30 16,29 30-16,0-29 15,-30 0-15,30 29 0,0-30 16,-30 1-16,1 29 15,29-59-15,-30 0 16,30 0-16,0 0 16,-30 0-16,60-29 15,-60 0-15,0-1 16,1 30-16,-1 0 16,1 1-16,-1-1 0,-29 29 15,30-29-15,-30 30 16,0-1-16,0-28 15,0-1-15,-30 0 16,30 29-16,-29-28 16,-30-1-16,59-30 15,-59 89-15,30-59 0,-30 1 16,0-1-16,0 0 16,0 0-1,30 29-15,-30 30 16,0-58-16,-30 28 0,60 1 15,-30-1-15,-29 1 16,29-1-16,0 30 16,0 0-16,-29-29 0,29 29 15,-30 0-15,31 0 16,-1 0-16,-30 0 16,1 0-16,29 0 0,-59 0 15,30 0-15,0 0 16,-30 0-16,0 0 15,0 0-15,0 0 16,30 0-16,-30 29 0,30-29 16,29 30-16,-29-30 15,29 29-15,-30-29 16,30 30-16,1-30 0,-31 0 16,60 29-16,-60-29 15,1 30-15,59-30 16,-60 29-16,30-29 15,30 0-15,-30 29 0,0-29 16,0 30-16,-29-30 16,29 0-16,30 0 15,-60 0-15,30 29 0,30-29 16,-30 30-16,-29-1 16,58 1-16,-29-30 15,0 29-15,0 1 16,1-30-16,-1 0 15,29 0 1,30 29-16,-59-29 16,59 29-16,-29-29 15,-1 0-15,1 0 16,29 30 0,0-1-16,-29-29 15,29 30 1,-30-1-16,30 1 15,-29-1-15,-1 30 0,30-30 16,-29 30-16,-1 0 16,30-29-16,-29 28 15,29 1-15,0-29 0,0 58 16,-30-29-16,1 0 16,29 0-1,0-30 1,0 1-16,0-1 0,0 30 15,0 0-15,29 0 16,-29-30 0,0 30-16,0-29 0,30-1 15,-1 30-15,1 0 16,-30-30-16,29 1 16,1 29-16,-30-30 0,29-29 15,1 59-15,-30-30 16,29 1-1,-29-1-15,29-29 16,-29 30-16,30-1 16,-30 1-16,29-30 31,-29 29-15,30-29-16,-30 29 0</inkml:trace>
</inkml:ink>
</file>

<file path=ppt/ink/ink1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39:32.828"/>
    </inkml:context>
    <inkml:brush xml:id="br0">
      <inkml:brushProperty name="width" value="0.05292" units="cm"/>
      <inkml:brushProperty name="height" value="0.05292" units="cm"/>
      <inkml:brushProperty name="color" value="#FF0000"/>
    </inkml:brush>
  </inkml:definitions>
  <inkml:trace contextRef="#ctx0" brushRef="#br0">4094 7302 0,'29'0'31,"1"0"0,-1 30-15,0-30-16,30 29 16,-29-29-1,29 0-15,0 0 16,-30 0-16,59 0 0,-29 0 15,0 0-15,30 0 16,-1 0-16,-29 30 16,29-30-16,1 29 0,-31-29 15,1 29-15,30-29 16,-60 0-16,59 0 16,-29 0-16,-29 0 15,29 0-15,-30 0 0,30 0 16,0 0-16,-59 30 15,59-30-15,0 0 16,0 0-16,-30 0 16,30 0-16,29 0 15,-58 0-15,29 0 16,-30 0-16,59 0 16,1 0-16,-60 0 0,30 0 15,30 0-15,-60 0 16,30 0-16,0 0 15,-30 0-15,30 0 0,-29 0 16,28 0-16,1 0 16,-29-30-16,-1 30 15,1 0-15,-1 0 0,1 0 16,-1 0-16,1 0 16,28 0-16,1 0 15,0 0 1,0-29-16,-29 29 15,28 0-15,1 0 16,-29-29-16,29 29 16,29 0-16,-59 0 0,30 0 15,0 0-15,0 0 16,0 0-16,0 0 16,0 0-16,0 0 0,-30 0 15,30 0-15,-29-30 16,28 30-16,1 0 15,0 0 1,-29 0-16,-1 0 16,1 0-16,-1 0 15,1 0 1,-1 0 0,0 0 15,1 0-16,-1 0 17,1 0-17,-1 0-15,1 0 16,-1 0-16,1 0 16,-1 0-1,0 0-15,1 0 31,-1 0-15</inkml:trace>
  <inkml:trace contextRef="#ctx0" brushRef="#br0" timeOffset="7827.02">23825 5977 0,'29'0'63,"-29"30"-47,30-30-1,-1 0 1,0 0-1,1 0-15,-1 0 0,60 0 16,-1 0-16,0 0 16,30 0-16,-29 0 0,58 0 15,-29 0-15,-59 0 16,58 0-16,-28-30 16,-1 30-16,-29 0 15,0 0-15,0 0 0,0 0 16,0 0-16,-30 0 15,30 0-15,-30 0 16,60 0-16,-30 0 0,-1 0 16,1 0-1,-29 0-15,-1 0 16,1 0-16,-1 0 16,1 0-16,-1 0 0,0-29 15,1 29-15,29 0 16,-30 0-1,30 0-15,-29 0 16,-1 0 0,30 0-16,-30 0 15,1 0-15,29 0 16,-30 0-16,30 0 16,-29 0-1,28 0 1,-28 0-16,-1 0 15,30 0-15,-29 0 16,-1 0 0,1 0-16,-1 29 0,1-29 15,-1 0-15,0 0 16,1 0-16,-1 0 16,1 0-16,-1 0 0,1 0 15,-1 0 1,1 0-1,-1 0-15,0 0 16,1 0 15,-30-29 16</inkml:trace>
  <inkml:trace contextRef="#ctx0" brushRef="#br0" timeOffset="9220.28">27889 5889 0,'29'0'47,"1"0"-32,-1 0 1,30 0-1,-30 0-15,60 0 16,-30 0-16,29 0 0,30 0 16,0 0-16,-30 0 15,0 0-15,30 0 16,0 0-16,-30-29 0,30 29 16,-30 0-16,1-30 15,-30 30-15,0-29 16,29 29-16,-59 0 0,30 0 15,0 0-15,-29 0 16,28 0-16,-28 0 16,29-30-16,-30 30 15,1 0-15,29 0 0,-30 0 16,30 0 0,-30 0-16,1 0 15,-1 0-15,1 0 16,-1 0-1,1 0 1,-1 0 0,1 0-1,-1 0 1,0 0 0,1 0-1</inkml:trace>
  <inkml:trace contextRef="#ctx0" brushRef="#br0" timeOffset="10527.07">31393 5977 0,'30'0'63,"-1"0"-63,1 0 31,-1 0-31,0 0 16,30 0-16,0 0 0,30 0 15,-31-29-15,1 29 16,30 0-16,-30 0 16,-1 0-16,31 0 0,-1 0 15,-58 0-15,29 0 16,-30 0-16,30 0 15,0 0-15,-30 0 16,30 0-16,-29 0 0,-1 0 16,30 0-16,0 0 15,-30 0 1,1 0-16,29 0 16,-30 0-1,30 0-15,-30 0 16,1 0-1,-1 0-15,1 0 0,-1 0 16,1 0 0,-1 0-16,1 0 31</inkml:trace>
  <inkml:trace contextRef="#ctx0" brushRef="#br0" timeOffset="47210.96">23619 13427 0,'0'29'31,"-30"-29"1,1 0-1,-1 0-15,1 0-1,-30 0 1,29 0-1,1 0-15,0 0 16,-1 0-16,1 0 16,-1 0-16,1 0 0,-1 0 15,1 0-15,-1 0 16,1 0-16,-30 0 16,30 0-1,-1 0 1,1 0-16,-1 0 15,1 0 1,-1 0 15,1 0-15,-1 0 0,30-29-1,-29 29-15,0 0 16,-1 0-16,1 0 15,-1 0 1,30-30 0,-29 30-16,-1 0 15,1 0 17,-1 0-17,30-29 1,-29 29-1,29-30 17,-30 30-17,1 0 1,0 0 0,-1-29-16,1 29 15,-1 0 16,1 0-31,29-30 16,-30 30 15,1 0-31,-1 0 110,30-29-79,0-1 31,-29 30-46,29-29 0,-29 0 46,29-1-46,-30 30-1,1 0 1,29-29-16,0-1 16,-30 1-16,30-1 15,-29 30-15,29-29 16,-30 29-16,30-30 31,-29 30-31,29-29 16,0 0-1,0-1 48,-30 1-47,30-1-1,0-29 1,0 0-1,0 30-15,-29-30 16,29 0-16,0 30 0,0-1 16,0 1-16,0-1 15,0 1-15,0 0 16,0-1-16,0 1 16,0-1-1,0 1 1,0-1-1,0 1 1,0-1 0,0 1-16,0 0 15,0-1-15,0 1 16,0-1 0,-30 30-16,30-29 15,0-1-15,0 1 16,-29 29-1,29-30-15,0 1 16,0 0-16,0-1 16,0 1-1,-29 29-15,29-30 16,0 1-16,-30 29 16,30-30-16,0-29 0,0 30 15,-29-30 1,29 0-1,0 30-15,0-1 0,-30 1 16,30-1-16,-29-28 16,29 28-16,-30-29 15,30 30-15,0-1 16,0-29 0,0 30-1,-29-30-15,29 30 16,0-1-16,0 1 15,0-1-15,0 1 16,0-1 0,0 1-16,0 0 15,-30 29-15,30-30 16,0 1 0,0-1-16,0 1 15,0-1 16,0 1-15,0-1 0,0 1-1,0-30 1,0 30-16,0-30 16,0 29-16,0 1 15,0-1-15,0-28 16,0 28-16,0 1 15,0-1 1,0 1 0,0-1-1,0 1-15,30 29 32,-30-30-32,29 1 15,-29 0-15,30-1 16,-1 1-1,1-1 1,-30 1-16,29-1 16,1 30-16,-1-29 15,0 29 1,1 0 0,-30-29-16,29 29 0,1 0 15,-1 0-15,1 0 16,-1 0-16,30 0 15,-29 0-15,-1 0 16,30 0-16,-30 0 16,1 0-16,29 0 15,-30 0-15,1 29 16,28-29-16,-28 29 0,29-29 16,-30 30-16,1-30 15,29 0-15,-30 0 16,1 0-16,-1 0 0,30 29 15,-30-29-15,1 30 16,29-30-16,-30 0 16,1 29-16,-1-29 0,30 0 15,-59 30-15,59-30 16,-30 0 0,30 0-16,-29 0 15,-1 0-15,1 29 0,28-29 16,-28 0-1,29 29 1,-30-29-16,1 0 16,-1 0-1,1 0-15,-1 30 16,0-30 0,1 29-1,-1-29-15,-29 30 16,30-30-16,-1 0 15,1 0-15,-30 29 16,29-29-16,1 30 16,-1-30-1,0 29-15,1-29 16,-1 30 15,1-30-15,-30 29-1,0 0 17,0 1-17,0-1 1,0 1 0,0-1-16,-30 30 0,1 0 15,29 0 1,0 0-16,-30-30 15,30 60-15,-29-31 16,29 1-16,0 0 0,-29 30 16,29-60-16,-30 59 15,30 1-15,-29-60 16,29 59-16,0 1 0,0-60 16,0 60-16,0-31 15,0 1-15,0 0 16,0-29-16,0 58 0,0-29 15,0-30-15,0 60 16,29-30-16,-29-1 16,0 1-16,0 30 15,30-30-15,-30-1 0,0 31 16,0-60-16,0 60 16,0-1-16,0-29 15,0 0-15,29 29 0,-29-59 16,0 30-16,0 0 15,0-29-15,0-1 16,0 1-16,0-1 16,0 30-16,0-30 15,0 30-15,0-29 16,0-1 0,0 1-16,0 28 0,0-28 15,0 29 1,0-30-1,0 1-15,0-1 16,0 0-16,0 1 0,0-1 16,0 1-1,0-1 1,0 1 15,-29-30 125,29-30-140,-30 30-16,30-29 16,0-1-1,-29 30-15,-1 0 16,30-29 0,0-1-1,-29 30 1,-1 0-16,30-29 15,-29 29-15,-1-29 16,1-1 0,0 30 15,-1 0 16,1 0 47,29-29-94,-30 29 15,1 0 16,-1 0-31,1 0 16,-1 0 15,1 0-15,29-30 78,-29 30-47,-1 0-32,1-29 1,-1 29-1,1-30 1,-1 30-16,1 0 16,-1 0-1,1 0 17,-1 0-17</inkml:trace>
</inkml:ink>
</file>

<file path=ppt/ink/ink1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41:02.847"/>
    </inkml:context>
    <inkml:brush xml:id="br0">
      <inkml:brushProperty name="width" value="0.05292" units="cm"/>
      <inkml:brushProperty name="height" value="0.05292" units="cm"/>
      <inkml:brushProperty name="color" value="#FF0000"/>
    </inkml:brush>
  </inkml:definitions>
  <inkml:trace contextRef="#ctx0" brushRef="#br0">18524 6890 0,'29'0'63,"1"0"-48,-30 29 1,29-29-1,1 0 1,29 30 0,-30-30-16,30 0 15,0 0 1,0 0 0,-30 0-16,30 0 15,29 0-15,-29 0 0,0 0 16,30 0-16,-60 0 15,59 0-15,1 0 16,-60 0-16,30 0 0,0 0 16,0 0-16,29 0 15,-29 0-15,0 0 16,29 0-16,-58 0 0,29 0 16,29 0-16,-59 0 15,30 0-15,30 0 16,-60 0-16,59 0 0,-58 0 15,29-30-15,29 30 16,-58 0-16,29-29 16,-1 29-16,1 0 15,30-29-15,-30 29 16,-1 0 0,1 0-1,-29 0-15,29 0 0,-30 0 16,1 0-16,-1 0 15,1 0-15,28 0 16,-28 0 0,29 0-16,-30 0 31,1 0-31,-1 0 16,1 0-16,-1 0 15,0 0 1,1 0-1,-1 0 1,1 0 15,-1 0-15,1 0 15,-30 29-31,29-29 16,1 0-1,-30 29-15,29-29 32,0 0-17,1 0 17,-1 0-17,1 0 32,-30 30 31</inkml:trace>
  <inkml:trace contextRef="#ctx0" brushRef="#br0" timeOffset="1284.24">21999 6949 0,'59'0'297,"-30"0"-297,30 0 16,-29 0-16,-1 0 15,0 0-15,1 0 16,-1 0-16,1 0 16,-1 0-16,1 0 15,-1 0 1,1 0-1,-1 0 1,0 0 0,1 0-1,-1 0-15,1 0 16,-1 0-16,1 0 16,29 0-16,-30 0 15,1 0-15,28 0 16,1 0-16,0 0 15,-29 0-15,-1 0 16,1 0-16,-1 0 16,0 0-16</inkml:trace>
  <inkml:trace contextRef="#ctx0" brushRef="#br0" timeOffset="4057.88">28595 6919 0,'30'0'31,"-30"30"-31,29-30 16,1 0 15,-1 0-31,1 0 16,-30 29-16,29-29 0,1 0 15,29 0-15,-1 0 16,1 0-16,0 0 16,0 0-16,0 0 0,0 0 15,0 0-15,29 0 16,1 0-16,-31 0 15,1 0-15,30 0 16,-60 0-16,59 0 0,1 0 16,-60 0-16,60 0 15,-31 0-15,1 0 16,0 0-16,0 0 0,0 0 16,0 0-16,0 0 15,0 0-15,0 0 16,-30 0-16,30 0 15,-30 0-15,30 0 16,-29 0 0,-1 0-1,1 0-15,-1 0 0,1 0 16,-1 0-16,1 0 16,-1 0-1,30 0-15,-30 0 16,30 0-1,-29 0-15,-1 0 16,1 0-16,-1 0 16,0 0-16,1 0 15,-1 0-15,1 0 16,-1 0-16,1 0 16,-1 0-16,1 0 15,-1 0-15,1 0 16,-1 0-1,0 0-15,1 0 32,-1 0-17,1 0 1,-1 0 15,1 0-15,-1 0-1,1 0-15,-1 0 16,0 0 0,1 0-16,-1 0 15,1 0 1,-1 0-16,1 0 31,-1 0-31,1 0 16,-1 0-16,0 0 15,1 0 1,-1 0-16,1 0 31,-1 0-15,1 0 15,-1 0-31,1 0 16,-1 0 31,1 0-32,-1 0 1,0 0 15,1 0-15,-1 0 15,1 0-15,-30 30-1,29-30 1,1 0 0,-1 0-16,1 0 31,-1 0-16,0 0-15,1 0 16,-1 29-16,1-29 31,-1 0-31,1 0 16,-1 0-16,1 0 31,-1 0 0,1 0-15,-1 0 15,0 0-15</inkml:trace>
  <inkml:trace contextRef="#ctx0" brushRef="#br0" timeOffset="11775.74">16374 7685 0,'29'29'282,"30"-29"-282,-29 0 0,-1 0 15,1 30-15,-1-30 16,1 0-16,-1 0 16,1 0-16,-1 0 0,0 0 15,1 0 1,-1 0-1,1 0-15,-1 0 16,1 0-16,-1 0 31,1 0-15,-1 0-16,-29 29 0,29-29 16,1 0-1,-1 0 1,1 0-16,-1 0 15,1 0-15,-1 0 0,1 0 16,-1 30 0,1-30-16,-1 0 15,30 0 1,-30 0-16,1 0 16,29 0-1,-30 0 1,30 0-1,-30 0 1,1 0-16,29 0 16,-30 0-1,30 0 1,-29 0 0,-1 0-16,0 0 0,1 0 15,29 0 1,-30 0-1,30 0-15,-29 0 16,29 0-16,-30 0 16,0 0-1,1-30-15,-1 30 16,1 0-16,-1 0 0,1 0 16,-1 0-16,30 0 15,-30 0 1,1-29-1,29 29 1,-30 0 0,1-30-16,29 30 15,0 0 32,-30 0-31,-29-29-1,29 29 1,1 0 15,-1-29-15,1 29 0,-1-30 30,1 1 33,-1-30-48,30 59-16,-30-59 17,1 0-17,29 59 1,-59-59 0,0 30-1,29-1 16,1 1-15,-30-1 0,0 1 15,0-1-31,0 1 16,0 0-1,0-1 1,-30 1 15,30-1-15,0 1-1,-59-1 17,30 30-17,-1-29 32,-28 29-47,28 0 16,1 0-1,-1 0 1,-29 0 0,30 0-1,-1 0-15,1 0 16,0 0-16,-1 0 15,1 0-15,-1 0 0,-29 0 16,30 0 0,-30 0-1,0 0 1,30 0 0,-1 0-1,-29-30 1,30 30-16,-1 0 15,-29-29 1,30 29 0,0 0-1,-30 0 1,29-29 0,1 29-16,-30 0 15,29 0 1,-29 0-1,1 0 1,28 0-16,-29 0 31,30 0-31,-1 0 16,1 0-16,-1-30 0,1 30 16,0 0-16,-1 0 15,1 0-15,-1 0 16,1 0-16,-1 0 15,-29-29 1,30 29-16,-30 0 16,30 0-1,-1 0-15,1 0 16,-1 0 0,1 0-1,-30 0-15,0 0 31,30 0-15,-30 0 0,29 0-16,1 0 15,-30 0 1,29 0 0,-28 0-1,28 0-15,1 0 16,-60 0-1,89 29-15,-29-29 16,-1 0-16,1 30 16,-30-30-1,30 29 1,-1-29 0,-29 0-1,30 0 1,-1 29-16,1-29 31,-1 30-15,30-1 15,0 30 16,0-29 15,0 29-46,30-59 31,-1 0-32,-29 29 17,59 30-17,-29 0 1,-1 0 15,-29-30 0,30 30 1,-30-30-1,29 30 0,-29 0 125,0-29-62</inkml:trace>
  <inkml:trace contextRef="#ctx0" brushRef="#br0" timeOffset="32747">19172 7744 0,'29'0'63,"1"0"-17,-1 0 17,1 0-63,-1 0 47,0 0-47,1 0 47,-1 0-32,1 0-15,-1 0 16,1 0-16,-1 0 16,1 0-16,-1 0 15,30 0-15,0 0 16,0 0-1,-30 0-15,1 0 16,28 0-16,1 0 16,0 0-1,-29 0-15,-1 0 16,1 0-16,-1 0 16,1 0-16,-1 29 0,0-29 15,30 0 1,-29 0-16,29 0 15,-30 0 1,30 0-16,-30 0 16,1 0-1,-1 30-15,1-30 16,-1 0-16,1 0 0,-1 0 16,1 0-16,-1 0 15,30 0-15,-30 0 16,1 0-16,29 0 0,-30 0 15,1 0-15,29 29 16,-30-29-16,0 0 16,1 0-16,29 0 15,0 0-15,0 0 16,-30 0-16,1 0 16,28 0-16,-28 0 15,29 0-15,0 0 16,0 0-16,-1 0 15,-28 0 1,-1 0-16,1 0 0,-1 0 16,1 0-16,-1 0 15,1 0-15,-1 0 16,30 0-16,0 0 16,-30 0-16,30 0 15,-29 0-15,-1 0 16,30 0-16,0 0 15,0 0-15,-30 0 16,1 0-16,-1 0 16,1 0-16,-1 0 15,0 0-15,1 0 0,-1 0 16,30 0 0,-29 0-16,29 0 15,-30 0 1,1 0-1,-1 0-15,0 0 16,1 0 0,-1 0-16,1 0 15,-1 0 1,1 0 0,-1 0-16,1 0 0,-1 0 15,0 0 1,1 0-16,-1 0 15,1 0-15,-1 0 16,1 0-16,-1 0 0,1-29 16,-1 29-16,1 0 15,-1 0-15,30 0 16,0 0-16,0 0 16,0 0-1,-30 0-15,0 0 16,1 0-16,-1 0 15,1-30-15,-1 30 0,1 0 16,-1 0 0,1 0-16,-1 0 15,0 0 1,1 0 15,-30-29-15,29 29-16,1 0 15</inkml:trace>
  <inkml:trace contextRef="#ctx0" brushRef="#br0" timeOffset="37860.18">17464 8451 0,'29'0'110,"1"0"-95,-1 0 1,0 0 0,30 0-16,30 0 0,-1 29 15,0-29-15,30 0 16,0 29-16,29-29 15,-29 0-15,0 30 16,29-30-16,-88 0 0,59 29 16,-30-29-16,0 0 15,1 30-15,-1-30 16,-29 0-16,0 0 0,0 0 16,0 0-16,-30 0 15,60 0-15,-60 0 16,30 0-16,0 0 0,-30 0 15,30 0-15,-29 0 16,28 0-16,1 0 16,0 0-1,-29 0-15,29 0 0,-30 0 16,1 0-16,-1 0 16,0 0-16,1 0 15,-1 0-15,1 0 0,-1 0 16,30 0-16,-29 0 15,-1 0-15,30 0 16,0 0-16,0 0 0,0 0 16,0 0-16,29 0 15,0 0-15,-29 0 16,29 0-16,1 0 16,-30 0-16,29-30 0,0 30 15,-58-29-15,29 29 16,0 0-16,-30-30 15,30 30-15,0 0 0,-30 0 16,30 0-16,-29 0 16,-1 0-16,1 0 15,-1 0-15,0 0 0,1 0 16,29 0 0,-30 0-16,1 0 31,-1 0-31,1 0 15,-1 0-15,1 0 16,-1 0 0,0 0-16,1 0 15,29 0 1,-30 0 0,30 0-16,-29 0 15,28 0-15,-28 0 16,-1 0-1,1 0-15,-1 0 0,1 0 16,-1 0-16,1 0 16,-1-29-16,30 29 15,-30 0 1,30 0-16,-29 0 16,-1 0-1,1 0-15,-1 0 16,1 0-1,-1 0-15,0 0 16,1 0 0,-1 0 93,1 0 0,-1-29-77,1 29-32,-1 0 15,1 0-15,29 0 16,-1 0-16,-28 0 16,-1 0-1,1 0-15,-1 0 16,1 0-16,-1 0 15,1 0 17,-1 0-17,0 0 79,-29-30 172,0 1-32,-29 29-31</inkml:trace>
  <inkml:trace contextRef="#ctx0" brushRef="#br0" timeOffset="58905.7">17493 9187 0</inkml:trace>
  <inkml:trace contextRef="#ctx0" brushRef="#br0" timeOffset="81385.27">21056 10305 0,'30'0'94,"-1"0"-78,-29 30-16,0-1 15,30 1 1,-1-30-1,-29 29 1,30 1 0,29-1-16,-30 30 15,30-30 1,0 1-16,-30 29 0,1-30 16,29 1-16,-30 29 15,30-59-15,-30 58 16,1-28-16,-1-1 0,1 1 15,-1-1 1,1 1-16,-1-30 16,1 29-1,-1 1-15,0-30 16,1 0-16,-30 29 16,0 0-1,29 1-15,1-30 16,-1 0 62</inkml:trace>
  <inkml:trace contextRef="#ctx0" brushRef="#br0" timeOffset="82555.78">22058 10158 0,'-30'0'16,"30"30"-16,0-1 16,-29-29-16,-1 0 15,1 30 1,-1-30-16,1 29 15,29 0-15,-59-29 16,30 30-16,29-1 16,-59-29-16,29 30 15,1-1-15,-1 1 16,1-30-16,0 29 16,-30 1-16,29-1 15,1-29-15,-1 0 16,1 29-16,-1-29 15,1 30 1,0-1-16,-1-29 0,1 0 16,-1 30-1,30-1 1,-29-29-16,-1 0 0,30 30 16,-29-30-16,29 29 15,-30-29-15,30 30 16,-29-30-16,29 29 31,-30-29-31,30 29 16,-29-29-16,29 30 31,-29-30-15,-1 0 30,30 29-30</inkml:trace>
  <inkml:trace contextRef="#ctx0" brushRef="#br0" timeOffset="98955.2">20939 13809 0,'29'0'15,"1"0"48,-1 0-47,0 0-1,1 0 1,-1 0-16,30 0 15,0 0-15,-29 30 16,29-30-16,-30 0 16,30 0-16,0 0 0,-30 0 15,1 0-15,29 0 16,-30 0-16,0 29 16,1-29-16,-1 0 0,1 0 15,-1 0-15,1 0 16,-1 0-1,1 0-15,-1 0 16,0 0 15,1 0-15,-1 0-16,1 0 31,-1 0-31,1 0 16,-1 0-16,1 0 15,-1 0 1,1 0-16,-1 0 16,0 0-16,1 0 15,-1 0-15,30 0 16,-29 0 0,29 0-16,-30 0 15,0 0-15,1 0 16,-1 0-1,1 0-15,-1 0 16,1 0 0,-1 0-1,1 0-15,-1 0 16,1 0 0,-1 0-16,0 0 15,1 0 1,-1 0-16,1 0 15,-1 0 1,1 0 0,29 0-16,-30 0 15,0-29-15,1 29 16,-1-30-16,1 30 16,-1-29-16,1 29 15,-1 0-15,1 0 16,-1 0-16,1 0 0,28 0 15,-28 0 1,-30-30-16,59 30 16,-30 0-1,1 0-15,-1 0 16,1 0 0,-1 0-1</inkml:trace>
  <inkml:trace contextRef="#ctx0" brushRef="#br0" timeOffset="165115.19">15844 12690 0,'-30'0'140,"1"0"-124,0 30 0,-30-1-16,29 30 15,1-59-15,-30 59 0,0-29 16,30 28-16,-1 1 15,1-29-15,-30 58 16,29-29-16,1 29 0,-1-58 16,-28 58-16,28-29 15,30 29-15,-29-58 16,-1 29-16,1-1 0,29-28 16,-30 29-16,30 0 15,-29-59-15,29 59 16,0-30-16,0 0 15,0 30-15,-30-59 0,30 30 16,-29-1-16,29 1 16,0-1-16,0 1 15,0-1 1,0 0-16,0 1 0,0-1 16,0 1-16,0-1 15,0 1-15,0-1 16,0 1-16,0-1 0,0 30 15,0 0 1,0-30-16,0 30 16,0-29-16,29-1 0,-29 30 15,0-30-15,30 1 16,-30 29-16,0-30 16,29 1-16,-29 28 0,30-58 15,-1 59-15,-29-29 16,30 29-1,-1-30-15,1 1 16,-30-1-16,29 30 0,0-30 16,-29 1-16,30-1 15,-1 30 1,1-29-16,-1-30 0,-29 58 16,30-28-16,-1-30 15,1 29 1,-30 1-16,29-30 0,0 29 15,-29 1-15,0-1 16,30-29 0,-1 30-16,-29-1 15,30 0 1,-1 1 0,1-30-1,-30 29-15</inkml:trace>
  <inkml:trace contextRef="#ctx0" brushRef="#br0" timeOffset="166632.17">15049 15870 0,'0'30'265,"29"-30"-265,1 0 16,-1 0-16,1 0 16,-1 29-1,1-29 1,-1 0-16,0 0 16,1 0-1,-1 0-15,1 0 16,-1 0-1,1 0-15,-1 0 32,1 0-32,-1 0 15,0 0 1,1 0-16,-1 0 16,1 0-1,-1 0 1,1 0-1,-1 0 1,1 30 0,-1-30 15,0 0 0,1 0-15,-30-30 93,0 1-93,0-1-1,0 1 1,-30-1-16,30 1 16,0 0-1,-29 29-15,29-30 16,0 1-16,0-1 16,0 1-1,0-1-15,0 1 31,0-1-15,0 1 15</inkml:trace>
  <inkml:trace contextRef="#ctx0" brushRef="#br0" timeOffset="168304.64">15579 12484 0,'29'0'110,"1"0"-110,-1 0 47,1 30-47,-1-30 15,1 0 1,-1 0-16,0 29 15,1-29 1,-30 30-16,29-30 16,1 0-16,-1 0 15,1 0 1,-1 29-16,1 1 16,-1-30-1,1 0-15,-30 29 16,29-29-16,0 0 15,1 0 17,-1 29-17,1 1 17,-30-1-1,0 1-16,0-1 17,0 1-1,0-1-15,-30-29-16,1 30 15,29-1 16,-30-29-31,30 29 16,-29-29-16,29 30 16,-29-30-1,29 29 1,-30-29-16,1 0 16,29 30 15,-30-30 16</inkml:trace>
  <inkml:trace contextRef="#ctx0" brushRef="#br0" timeOffset="-40953.4">19672 13014 0,'0'30'15,"30"-30"-15,-1 0 16,-29 29-1,59-29 1,-59 30-16,59-30 16,29 0-16,-29 29 15,59-29-15,-30 0 0,30 0 16,-29 0-16,28 0 16,-28 0-16,29 0 15,-89 0-15,59 0 16,-58 0-16,29 0 0,0 0 15,-30 0-15,30 0 16,0 0-16,0 0 16,0 0-16,-30-29 0,59 29 15,-29 0-15,0-30 16,0 30-16,29-29 16,-29 29-16,0 0 0,30-30 15,-1 30 1,0 0-16,-58 0 15,58 0-15,-58 0 16,58 0-16,-29 0 0,0 0 16,0 0-16,-1 0 15,1 0-15,0 0 16,0 0-16,0 0 16,29 0-16,-58 0 0,58 0 15,1 0-15,-31 0 16,31 0-16,-1 0 0,-29 0 15,29 0-15,1 0 16,-30 0-16,29 0 16,-29 0-16,-30 0 15,30 0-15,-29 0 0,29 0 16,-30 0-16,0 0 16,1 0-16,-1 0 15,1 0-15,-1 0 16,1 0-16,-1 0 31,1 30-31,-1-30 0,1 0 16,-1 0-16,0 0 15,1 0-15,-1 0 16,30 0-16,0 0 16,-29 0-16,28 0 0,-28 0 15,58 0-15,-29 0 16,-29 0-16,-1 0 15,30 0-15,0 0 16,-30 0 0,1 0-1,-1 0-15,1 0 32,-1 0-17,-29-30 63</inkml:trace>
  <inkml:trace contextRef="#ctx0" brushRef="#br0" timeOffset="-33208.92">20055 14634 0,'30'0'15,"-1"0"-15,-29 29 16,30-29 31,-1 0-16,0 0-15,-29 30-1,30-30 17,-30 29-32,29-29 15,1 0 1,-1 0-16,1 0 15,29 0-15,-30 0 16,0 0-16,30 0 16,0 0-16,0 0 0,30 0 15,-60 0-15,59 0 16,1 0-16,-60 0 16,59 0-16,-58 0 15,29 0-15,0 0 0,-30 0 16,1 0-16,29 0 15,-30 0-15,0 0 16,1 0-16,-1 0 16,1 0-16,-1 0 15,30 0-15,-29 0 16,28 0 0,-28 0-16,-1 0 15,1 0-15,-1 0 16,1 0-16,-1 0 15,30 0-15,-30 0 0,60-29 16,-30 29-16,59-30 16,-60 30-16,31 0 15,-1-29-15,-29 29 16,0-30-16,29 30 0,-58-29 16,58 29-16,-29 0 15,0 0-15,0 0 16,0 0-16,-30 0 0,1 0 15,-1 0-15,30 0 16,0 0-16,0 0 16,-30 0-16,1 0 15,29 0-15,-30 0 16,30 0-16,-30 0 16,1 0-16,29 0 15,0 0-15,-30 0 16,30 0-16,-30 0 15,1 0-15,29 0 16,-30 0-16,1 0 0,28 0 16,-28 0-16,-1 0 15,30 0-15,-29 0 16,29 0-16,0 0 16,-30 0-16,0 0 15,1 0-15,-1 0 16,30 0-1,-29 0-15,29 0 16,-1 0 0,1 0-16,-29 0 15,-1 0-15,1 0 0,29 0 16,0 0-16,-30 0 16,0 0-16,1 0 15,29 0-15,-30 0 0,30 0 16,0 0-1,-30 0 1,1 0-16,-1 0 16,1 0-16,-1 0 0,1 0 15,-1 0-15,1 0 16,-1 0-16,1 0 16,-1 0-16,0 0 0,1 0 15,-1 0-15,1 0 16,-1 0-16,1 0 15,-1 0-15,30 0 16,-30 0 0,30 0-1,0 0-15,0 0 16,-29 0-16,28 0 16,-28 0-16,-1 0 15,1 0-15,-1 0 16,1 0-16,-1 0 0,1 0 15,-1 0-15,1 0 16,28 0 0,-28 0-16,-1 0 0,1 0 15,-1 0-15,30 0 16,-29 0-16,-1-30 16,0 30-16,1 0 15,-1 0-15,1 0 0,-1 0 16,1 0-16,-1 0 15,1 0-15,-1 0 16,1 0-16,-1 0 0,30 0 16,-30 0-1,30 0 1,-29 0 0,-1 0-16,1 0 0,-1-29 15,0 29-15,1 0 16,-1 0-16,1 0 15,-1-30-15,1 30 0,-1 0 16,30 0 0,-29 0-16,-30-29 15,29 29-15,30 0 0,-30 0 16,1 0 0,-1 0-16,1 0 15,-1 0 1,1 0-1,-1 0 1,0 0 15,1 0 16,-1 0-31,1 0 15,-1 0-31,1 0 16,-1 0-16,1 0 31,-1 0-15,0 0-1,1 0 282</inkml:trace>
</inkml:ink>
</file>

<file path=ppt/ink/ink1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51:06.253"/>
    </inkml:context>
    <inkml:brush xml:id="br0">
      <inkml:brushProperty name="width" value="0.05292" units="cm"/>
      <inkml:brushProperty name="height" value="0.05292" units="cm"/>
      <inkml:brushProperty name="color" value="#FF0000"/>
    </inkml:brush>
  </inkml:definitions>
  <inkml:trace contextRef="#ctx0" brushRef="#br0">12192 5742 0,'30'0'156,"-1"0"-156,1 0 31,-1 0-15,0 0 15,1 0 0,-1 0-15,1 0 15,-1 0-31,1 0 47,-1 0-47,1 0 63,-1 0-17,1 0 1</inkml:trace>
  <inkml:trace contextRef="#ctx0" brushRef="#br0" timeOffset="11920.74">15049 5771 0,'29'0'109,"1"0"-62,29 0-31,0 0-16,-30 0 15,0 30-15,30-30 16,-29 0-16,-1 0 15,30 0-15,-29 0 0,-1 0 16,0 0-16,30 0 16,0 0-16,0 0 15,-29 0 1,28 0-16,-28 0 16,-1 0-16,30 0 15,0 0 1,-29 0-16,-1 29 0,30-29 15,-30 0-15,1 30 16,29-30-16,-30 0 16,1 0-16,-1 0 0,1 0 15,28 0-15,-28 0 16,29 0 0,0 0-1,-30 0 1,1 0-1,29 0 1,-30 0 0,0 0-16,1 0 15,29 0 1,-30 0 0,1 0-1,-1 0 1,1 0-1,-1 0 1,0 0 15,1 0-15,-1 0 0,1 0-1,29 0 173,-30 0-157,-29-30 0,0 1-15,59-30-16,-29 29 15,-1 1-15,0-30 16,-29 30 0,30-1-16,-1-29 0,-29 30 15,0-1-15,0 1 16,0-30 0,0 30-16,0-1 15,0-29 1,0 30-1,0-1 1,0-29 0,-29-29-1,-1 59 1,1-30-16,0 29 16,-1 30-16,30-29 15,-59 29-15,30-30 16,-30 1-1,0 0-15,29-1 0,-28 1 16,-1-1-16,29 30 16,-58-29-16,0-1 15,-30 30-15,59-29 16,-30-1-16,-28 30 0,28-29 16,1 29-16,0 0 15,-1 0-15,30 0 16,-29 0-16,29 0 0,0 0 15,0 0-15,30 0 16,-30 0-16,30 0 16,-1 0-16,-29 0 0,30 0 15,-30 0 1,29 0-16,1 0 16,0 0-16,-1 29 15,-29-29 1,59 30-1,-59-1 1,30-29-16,-30 30 16,0 29-1,30-30 1,-1 1-16,1 28 16,-1-28-1,1-1 1,29 30-1,0-29-15,0 29 16,0-30 0,0 0-1,0 30-15,0 0 16,0-29-16,0-1 16,0 1-16,0 28 15,0-28-15,0-1 16,0 30-16,0 0 15,0-29 1,0-1 0,0 0-16,0 1 0,29-1 15,1 30 1,-30-29 0,0 29 30</inkml:trace>
  <inkml:trace contextRef="#ctx0" brushRef="#br0" timeOffset="20353.12">17464 10865 0,'29'0'16,"1"0"-1,-1 0 16,0 0-15,1 0 0,29 0-16,0 0 15,0 0-15,-30 0 16,30 0-16,-30 0 16,30 0-16,0 0 15,-29 0-15,29 0 0,-30 0 16,0 0-16,30 0 15,-29 0-15,-1 0 16,1 0-16,29 0 16,-30 0-16,0 0 0,30 0 15,-29 0-15,-1 0 16,30 0-16,-29 0 16,-1 0-16,30 0 0,-30 0 15,1 0-15,-1 0 16,1 0-16,-1 0 15,30 0 1,-29 0-16,-1 0 0,30 0 16,-30 0-16,1 0 15,29 0-15,0 0 16,-30 0-16,-29-30 16,30 30-16,28 0 15,-28 0-15,29-29 16,-30 0-16,1-1 0,29 30 15,-30 0-15,0-29 16,30-1-16,-59 1 16,30 29-16,-1 0 15,1-30-15,-1 1 0,1-1 16,-1 30-16,-29-29 16,29 29-16,-29-29 15,30-1-15,-30 1 16,0-1-16,0-29 15,0 0-15,0 30 16,0-30-16,0-29 16,0 29-16,0 0 0,0-29 15,0 58-15,-30-58 16,1 0-16,29 58 16,-29-29-16,-1 0 0,1 1 15,29 28-15,-30-29 16,1 0-16,-1 0 15,1 30-15,-1 0 16,1-1-16,0 1 16,29-1-1,-59 1-15,29-1 16,1 30-16,-30-59 16,29 30-16,-28 0 15,28 29-15,1 0 16,-30-30-16,29 1 0,1-1 15,-30 1-15,0 29 16,0 0-16,0-30 16,0 1-16,0-1 0,30 30 15,-30-29-15,-29 29 16,58 0-16,-29-29 16,0 29-16,30 0 15,-30 0-15,30 0 0,-1 0 16,-29 0-16,30 0 15,-1 0-15,1 0 16,0 0-16,-1 0 0,1 0 16,-1 0-16,1 0 15,-1 0-15,1 0 16,-1 0-16,-29 0 16,30 0-16,0 0 15,-1 0 1,-29 0-1,30 0-15,-1 0 16,1 0-16,-1 0 16,1 0-1,0 0-15,-1 0 16,1 0-16,-1 0 31,1 0-31,-1 0 0,30 29 16,-29-29 15,-1 0-31,30 29 16,-29-29 15,29 30-31,-29-30 47,29 29-16,-30-29-15,1 0 15,-1 0 0,1 0 0,-1 30-15,1-30 0,29 29 62,0 1 94,0-1-141,0 1-15,0-1-1,0 0 1,29 1-16,-29 29 15,30-30 1,-30 30-16,0-29 16,0-1-16,0 0 15,0 1 1,0-1-16,0 1 16,0-1-16,0 1 31,0-1-31,29 1 15,-29-1 1,0 0-16,0 1 16,30-1-1,-30 1-15,0-1 16,0 1-16,0-1 31,0 1-31,0-1 16,0 30-16,0-30 15,0 1 1,0-1-16,0 1 16,0-1-16,0 0 15,0 1-15,0-1 16,0 1 0,0 29-1,0-30 1,0 1-16,0-1 15,0 0 1,0 1-16,0-1 16,0 1-1,0-1-15,0 1 47,0-1-47,0 1 31,0-1-15,0 0 62,0 1-47,0-1-15,0 1 62,0-1-62,0 1 156,0-1-94,0 1 47,0-1-94,0 0-15,29-29-1,1 0 1,-1 30-16,-29-1 16,0 1-1,29-30 1,1 0-16,-30 29 15,0 1 1,29-30 0,1 0-1,-1 0 1,1 0 31,-1 0-32,1 0 17,-1 0-17</inkml:trace>
  <inkml:trace contextRef="#ctx0" brushRef="#br0" timeOffset="22928.8">10543 6124 0,'30'0'125,"-1"0"-109,-29-29-1,29 29 1,1 0-16,-1 0 16,1 0-16,-1 0 15,30-29-15,-29 29 0,-1 0 16,0 0-16,1 0 15,-1 0 1,30 0-16,-29 0 16,-1 0-16,1 0 15,-1 0 1,1 0-16,-1 0 16,0 0-1,1 0 1,-1 0-1,1 0-15,-1 0 16,1 0 0,-1 29-16,1-29 15,-1 0-15,0 0 32,1 0-32,-30 29 15,29-29-15,1 0 31,-1 0-15,1 0 15,-1 0 47,-29 30-62</inkml:trace>
  <inkml:trace contextRef="#ctx0" brushRef="#br0" timeOffset="34654.15">10190 9864 0,'0'29'94,"0"1"-78,29-30 15,1 0 16,-30 29-47,29-29 15,0 30 17,1-30-17,-1 0 17,1 0-17,-1 0 1,1 0-1,29 0 64</inkml:trace>
  <inkml:trace contextRef="#ctx0" brushRef="#br0" timeOffset="44058.59">21999 5212 0,'29'0'62,"-29"29"-30,30-29-17,-1 0 1,1 0 15,-1 0-15,1 0 15,-1 0-15,0 0-16,1 0 15,29 0 1,-30 0-1,30 0-15,-29 0 16,-1 0-16,0 0 16,1 0-16,-1 0 15,1 0 1,-1 0-16,1 0 16,-1 0 15,1 0-16,-1 0 1,1 0 0,-1 0-1,0 0 1,1 0-16,-1 0 16,1 0-1,-1 0 1,1 0-1,-1 0-15,1 0 16,-1 0 0,0 0 15,1 0-15,-1 0 15,1 0-16</inkml:trace>
  <inkml:trace contextRef="#ctx0" brushRef="#br0" timeOffset="52462.24">29597 10629 0,'29'0'62,"1"0"17,-1 0-64,1 0 1,-1 0-16,0 0 15,1 0-15,-1 0 16,30 0-16,-29 0 16,-1 0-16,1 0 0,-1 0 15,0 0-15,30 0 16,-29 0-16,-1 0 16,1 0-16,-1 0 15,1 0-15,-1 0 0,1 0 16,-1 0-16,0 0 15,30 0 1,-29 0 0,-1 0-16,1 0 15,-1 0 1,1 0-16,-1 0 16,0 0-1,1 0-15,-1 0 16,1 0-1,-1 0-15,1 0 0,-1 0 16,30 0 0,-29 0-16,28 0 15,-28 0-15,-1 0 16,1 0 0,-1 0-1,1 0-15,-1 0 16,1 0-16,-1 0 15,0 0 1,30 0 0,-29 0-16,-1 0 15,1 0-15,-1 0 16,1 0-16,-1 0 16,1 0-16,-1 0 0,0 0 15,1 0 1,-1 0-1,1 0-15,-1 0 0,-29-29 16,30 29 0,-1 0-16,-29-30 15,30 30-15,-1 0 0,0-29 16,1 29 0,-1 0-1,1-29 1,-1 29-16,-29-30 0,30 30 15,-1 0 1,1-29-16,-1-1 16,0 30-16,1-29 0,-1-1 15,-29 1 1,30-1-16,-1 1 16,1 0-1,-1 29-15,-29-30 31,0 1-31,30 29 16,-30-30-16,29 1 0,-29-1 16,0 1-16,0-1 15,0 1-15,0 0 16,0-1 0,0 1-1,0-1-15,0 1 16,0-1-1,0 1 1,0 0 0,0-30-16,-29 29 15,29 1-15,0-1 16,-30 30 0,30-29-16,-29-1 15,-1 30-15,1-58 16,29 28-16,-30 30 15,30-29-15,-29-1 16,-1 1-16,1 29 16,29-30-16,-29 1 15,-1 29-15,30-30 16,-29 1-16,-1 29 16,1-59-16,29 30 15,-30-1-15,1-29 16,-1 59-16,30-29 15,-29-30-15,0 59 16,29-29-16,-30-30 0,1 59 16,-1-30-16,30 1 15,-29-1-15,-1 30 16,1-29-16,29-1 0,-30 30 16,1 0-16,29-29 15,-29 0-15,-1-1 16,1 30-16,29-29 15,-30-1-15,1 30 0,-1-29 16,1 29 0,29-30-16,-30 30 15,1 0-15,29-29 0,-59 29 16,30 0 0,-1-30-16,1 30 15,-1 0-15,1-29 0,-30 29 16,29 0-1,1 0 1,-30 0-16,30 0 16,-30 0-16,29 0 15,1 0 1,-1 0-16,1 0 16,-1 0-16,1 0 15,0 0-15,-1 0 16,1 0-1,-1 0-15,1 0 16,-1 0 0,1 0-1,-1 0-15,1 0 16,0 29 0,-1-29-16,1 0 15,-1 0 1,1 0-16,-1 30 15,1-30 1,-1 0 0,1 0-16,-1 0 15,30 29-15,-29-29 16,0 0-16,29 30 16,-30-30-1,1 0-15,-1 29 16,1-29-1,29 30-15,-30-30 16,1 0-16,-1 29 16,1-29-1,29 30-15,-29-30 16,-1 29-16,1-29 16,-1 0-1,1 0 16,29 29-31,-30-29 16,1 0 0,29 30-16,0-1 93,-30-29-77,30 30 0,0-1 15,-29-29-15,29 30-16,0-1 15,0 1 16,0-1-15,-29-29-16,29 29 0,0 1 16,0-1-16,0 1 31,0-1-31,0 1 31,0-1-15,0 1-1,0-1 17,0 0-32,0 1 47,0-1-32,0 1-15,0-1 16,0 1-1,0-1 1,0 30-16,0-30 16,0 30-1,0-29 1,0-1-16,0 1 0,0-1 16,0 1-16,0-1 15,0 30-15,0-30 16,0 30-1,0-29-15,0-1 16,0 0-16,0 1 16,0-1-16,0 1 15,29-1 1,-29 1-16,0-1 16,0 1-1,0-1 1,0 0-16,0 1 0,0-1 15,0 1 1,0-1 15,0 1-15,29-30 31,-29 29-16,0 1 16,30-30 31</inkml:trace>
  <inkml:trace contextRef="#ctx0" brushRef="#br0" timeOffset="75724.1">9984 13662 0,'0'29'250,"-30"-29"-234,30 30 0,-29-30-16,-1 0 31,30 29-16,-29-29-15,29 30 0,-30-30 32,30 29-17,-29 1-15,-1-30 16,30 29-16,-29-29 16,29 30-16,-30-1 15,1-29 1,29 29-16,-29 30 0,-1-59 15,30 30-15,0-1 16,-29 1-16,-1-30 16,30 59-16,-29-59 0,-1 58 15,1 1-15,-1-29 16,30 29 0,-29-59-16,29 29 0,-29 30 15,-1-30 1,30 1-16,0-1 15,-29 1-15,-1-1 0,30 1 16,0-1-16,0 1 16,-29-1-16,29 0 15,0 1-15,-30-1 16,30 1-16,-29-1 0,29 30 16,0-29-1,-30 28 1,30-28-16,-29-1 0,29 1 15,-29-1-15,29 30 16,0 0-16,0 0 16,0-30-1,0 30-15,0-29 0,0-1 16,0 30-16,0 0 16,0 0-1,0-30-15,0 30 0,0-29 16,0-1-16,0 0 15,0 1-15,0-1 16,0 30-16,0 0 16,29 0-16,-29-30 15,29 1-15,-29-1 16,0 1-16,0 29 16,30-30-16,-30 30 15,29-59-15,-29 29 16,0 1-16,0-1 15,0 1-15,30-1 0,-30 1 16,29-1-16,-29 1 16,30-1-16,-30 0 15,0 30-15,0-29 16,29-30-16,1 29 16,-30 30-16,29-59 15,-29 30-15,0-1 16,29 0-16,1-29 15,-30 30-15,0-1 16,29 1 0,-29-1-16,30 1 15,-1-30 17,-29 29-32,30 1 15,-1-30 1,1 0 62,-30 29-31,29-29-47,-29 29 47,29-29-47,1 0 15,-30 30-15,29-30 78</inkml:trace>
  <inkml:trace contextRef="#ctx0" brushRef="#br0" timeOffset="90859.83">10573 14074 0,'29'0'79,"0"0"-64,1 0 1,-1 0 15,1 0-15,-1 0 15,1 0-15,-1 0-16,1 0 15,-1 0 1,0 0-16,1 0 15,-1 0-15,1 0 16,-1 0-16,1 0 16,-1 0-1,1 0-15,-1 0 16,1 0 0,28 0-16,-28 0 15,29 0 1,-30 0-1,1 0 1,-1 0-16,1 0 16,-1 0-1,0 0 1,1 0-16,-1 0 16,1 0-16,-1 0 15,1 0-15,-1 0 16,1 0-16,-1 0 0,0 0 15,1 0 1,-1 0-16,1 0 16,-1 0-16,1 0 0,29 0 15,-30 0 1,1 0 0,-1 0-16,0 0 15,1 0-15,-1 0 16,1 0-16,-1 0 15,1 0-15,-1 0 16,1 0-16,28 0 16,-28 0-16,29 0 15,-30 0 1,1 0 0,-1 0-16,1 0 15,-1 0-15,1 0 16,-1 0-1,0 0 1,1 0-16,-1 0 16,1 0-1,-1 0 1,1 0-16,-1 0 31,1 0-31,-1 0 31,0 0-31,1 0 16,-1 0 0,1 0-16,-1 0 15,1 0-15,-1 0 16,1 0 0,-1 0-16,30 0 15,-30 0 1,1 0-1,-1 0-15,1 0 16,-1 0 0,1 0-1,-1 0 17</inkml:trace>
  <inkml:trace contextRef="#ctx0" brushRef="#br0" timeOffset="93818.64">10543 14810 0,'30'0'750,"-1"0"-703,0 0-31,1 0 15,-1 0-15,1 0-1,-1 0 16,1 0-15,-1 0 15,1 0-15,-1 0 0,0 0 15,1 0 16</inkml:trace>
  <inkml:trace contextRef="#ctx0" brushRef="#br0" timeOffset="101107.59">10720 15576 0,'0'29'15,"59"-29"95,-30 30-32,30-30-47,-30 0 16,30 0-16,-29 0 0,-1 0 1,1 0-17,-1 0 1,1 0 15,-1 0-15,1 0-1,-1 0 1,0 0 31,1 0-31,29 0 30,-30 0-30,30 0 31,-29 0-31,-1 0-1,0 0 1,1 0-16,29 0 15,-30 0 1,-29-30 0,59 30-1,-29 0 1,-1 0 0,0 0-1,30 0 32,-29 0-31,-1-29 31,30 29-16,-59-30 16,30 1-32,-30 0 17,0-30 14,0 29-30,0-29 31,0 30-16,0-30 0,-30 0 32,-29 30-47,30-1-1,-30 1 16,29 29-15,1-30 0,0 30-1,-1-29 1,-29 29 0,30 0-1,-1 0 1,1 0-1,-1 0 1,-28-30 15,28 30-15,1 0 0,-1 0-1,1 0 1,-1 0-1,-29 0 1,30 0 15,-30 0-15,0 0 0,30 0-1,-1 0 1,1 0-1,-1 0 1,1 0 0,-30 0-16,59 30 31,-29-1-15,-1-29-1,1 0 1,-1 59 15,1-29-15,29-1-1,0 1 1,0-1 46,0 0-46,0 1 15,0-1-15,0 1 15,0-1 0,0 1 1,0 29 140</inkml:trace>
  <inkml:trace contextRef="#ctx0" brushRef="#br0" timeOffset="102515.87">12899 14869 0</inkml:trace>
  <inkml:trace contextRef="#ctx0" brushRef="#br0" timeOffset="104017.37">13400 14163 0,'0'29'0,"-30"0"31,1 1-15,29-1-1,-30 1 1,30-1-16,-29-29 15,-1 30 1,30-1 0,-29-29-16,0 0 0,-1 30 15,30-1 1,-29 0-16,-1 1 16,1-1-1,-1-29-15,30 30 16,-29-1-16,-1 1 15,1-1 1,-1 1-16,1-30 0,29 29 16,0 0-1,-29-29-15,29 30 16,-30-30-16,30 29 16,-29 1-1,-1-30 1,1 29-1,29 1 1,0-1 0</inkml:trace>
  <inkml:trace contextRef="#ctx0" brushRef="#br0" timeOffset="105261.84">12781 14516 0,'0'59'31,"0"-30"-15,0 1-16,0-1 16,0 1-16,0-1 15,0 0 1,0 1 0,-29-30-16,29 29 0,0 1 15,-30-1 1,1 1-1,29-1-15,0 1 16,0-1 0,-30 0-1,30 1-15,-29-1 16,29 1 15,0-1-31,0-58 141,29 29-126,-29-30 1,30 30 0,-30-29-16,29 29 15,-29-30 1,30 30-16,-30-29 16,29 29 15,1-29-16,-30-1 48,29 30-47,-29-29-16,30-1 31,-1 30 47</inkml:trace>
  <inkml:trace contextRef="#ctx0" brushRef="#br0" timeOffset="107051.7">14872 14163 0,'0'29'47,"0"0"-31,-29-29-1,29 30 1,-30-1 0,30 1-16,-29-30 15,29 29 1,0 1-16,-30-30 15,30 29-15,0 1 16,-29-1-16,-1-29 16,30 29-1,0 1-15,-29-30 0,29 29 16,0 1 0,0-1-16,-29-29 15,-1 30 1,30-1-16,-29 1 15,-1-1 17,1 0-32,29 1 47,0-1-32,-30-29 32</inkml:trace>
  <inkml:trace contextRef="#ctx0" brushRef="#br0" timeOffset="108348.62">14489 14575 0,'0'29'0,"0"1"32,0-1-17,-29-29-15,29 30 16,0-1 0,0 0-1,0 1 16,0-1-15,-30-29 0,30 30-16,0-1 15,0 1 1,-29-30 0,29 29-1,0 1 1,0-1 15,0 0-15,0-58 109,29 0-94,-29-1-15,30 30-1,-1-29 1,-29-1-1,0 1 1,30 29-16,-1 0 16,1 0 15,-30-30-31,29 30 47,1-29-47</inkml:trace>
  <inkml:trace contextRef="#ctx0" brushRef="#br0" timeOffset="128202.75">17640 18520 0,'30'0'0,"-1"0"78,1 0-63,-1 30 1,1-1 15,-1-29-31,0 30 16,1-30-1,-1 29-15,1-29 16,-1 0-16,1 0 0,29 0 16,-30 0-1,30 0 1,-30 0 0,1 0-16,-1 0 15,1 0 1,-1 0-16,1 0 15,-1 0 1,1 0-16,-1 0 16,0 0-1,1 0 1,-1 0-16,1 0 16,-1 0-1,1 0-15,-30-29 16,59 29-16,-30 0 15,-29-30-15,30 30 16,-1 0 0,-29-29-16,59 29 0,-30 0 15,-29-30-15,30 30 16,29-29-16,-59-1 16,29 1-16,1 29 0,-1-30 15,-29 1-15,29 29 16,1-29-1,-30-1-15,29 1 0,1-1 16,-30 1 0,29 29-1,-29-30-15,0 1 16,0-1-16,30 30 0,-30-29 16,29 0-1,-29-1 1,30 1-16,-30-1 15,29 30 1,-29-29-16,0-1 16,30 30-1,-30-29-15,29 29 16,-29-30-16,29 30 16,-29-29-16,0 0 31,0-1-16,0 1 17,0-1-17,0 1 1,-29 29-16,29-30 0,0 1 16,-29 29-16,29-59 15,0 30-15,0-1 16,-30-29-16,30 30 15,-29-1-15,-1-28 0,30 28 16,0-29-16,-29 30 16,-1-1-16,1-29 15,-1 1-15,1 28 16,29 1-16,-30-1 16,1 1-1,0-1-15,-1 1 16,30-1-16,-29 30 15,-1-29 1,1 29 0,-1 0-16,1-29 0,-1-1 31,-28 30-31,28 0 16,1 0-1,-1 0-15,-29 0 16,30 0-16,-30 0 15,29 0-15,1 0 16,-30 0-16,30 0 0,-1 0 16,-29 0-16,30 0 15,-1 0-15,1 0 16,-30 0-16,30 0 16,-30 0-16,29 0 15,1 0-15,-1 0 16,1 0-16,-30 0 15,30 0-15,-1 0 0,1 0 16,-1 0-16,1 0 16,-1 0-16,1 0 15,-1 0-15,1 0 0,-30 0 16,30 0 0,-1 0-1,1 0-15,-1 0 0,1 0 31,-1 0-15,30 30 172,30-30-188,-1 0 62,1 0-46,-1 0 31,1 0-16,-30 29-16,29-29 1,-29 29-16,30 1 16,-1-30 15,0 29-31,1 1 31,-1-30-15,1 0 15,-30 29 0,0 1 16,0-1-31,0 1 31,0-1-32,0 0 32,0 1-31,0-1-1,0 1 17,0-1-17,0 1 17,0-1-17,0 1 32,0-1-31,0 0-16,0 1 31,0-1-15,0 1-1,0-1-15,0 1 16,0-1-1,0 0-15,0 1 16,0-1 0,0 1-1,0-1 1,0 1 0,0-1-1,0 1 1,0-1-1,0 0 1,0 1-16,0-1 31,0 1-31,0-1 16,0 1 0,0-1-16,0 1 31,0-1-31,0 0 0,0 1 15,0-1 1,0 1 0,0-1-16,0 1 15,0-1 1,0 1-16,0-1 16,0 0-16,0 1 31,0-1-16,0 1 1,0-1 15,0 1 47</inkml:trace>
  <inkml:trace contextRef="#ctx0" brushRef="#br0" timeOffset="140287.76">10337 14810 0,'0'-29'47,"29"29"-16,-29-30-15,30 30 0,-1 0-1,1 0-15,-1 0 16,1 0-1,-1 0-15,1 0 16,28 0-16,1 0 0,0 0 16,-29 0-16,29 0 15,-30 0-15,0 0 16,30 0-16,-29 0 0,-1 0 16,1 0-16,29 0 15,0 0-15,-1 0 16,-28 0-1,-1 0-15,30 0 0,-29 0 16,-1 0-16,1 0 16,28 0-1,-28 0-15,-1 0 0,1 0 16,-1 0-16,30 0 16,0 0-16,0 0 15,0 0 1,-30 0-16,1 0 15,-1 0-15,1 0 16,29 0 0,-30 0-16,0 0 0,30 0 15,0 0 1,0 0-16,0 0 16,-30 0-1,30 0-15,-29 0 0,-1 0 16,60 0-16,-60 0 15,30 0-15,0 0 0,0 0 16,29 0-16,-29 0 16,0 0-16,0 0 15,29 0-15,-29 0 16,0 0-16,-30 0 0,30 0 16,0 30-16,0-30 15,0 0 1,-30 0-16,1 0 0,-1 0 15,30 0-15,-29 0 16,-1 0-16,30 0 16,-30 0-16,1 0 0,29 0 15,-30 0-15,30 0 16,-29 0-16,-1 0 16,30 0-16,-59 29 15,59-29-15,-30 0 0,1 0 16,-1 0-16,1 0 15,29 0-15,-1 0 16,-58 30-16,59-30 0,-29 0 16,29 0-1,0 0 1,-30 0-16,1 0 0,-1 0 16,0 0-16,1 0 15,29 0-15,-30 0 16,1 0-16,-1 0 15,30 0-15,0 0 0,0 0 16,-30 0 0,30 0-16,-29 0 15,-1 0-15,30 0 0,-30 0 16,30 0-16,0 0 16,0 0-1,-29 0-15,28 0 16,-28 0-16,-1 0 0,30 0 15,-29 0-15,29 0 16,-30 0 0,0 0-16,1 0 0,29 0 15,-30 0 1,30 0 0,-29 0-16,29 0 0,-30 0 15,0 0-15,1 0 16,29 0-16,-30 0 15,30 0-15,0 0 16,0 0-16,0 0 16,0 0-1,-30 0 1,30 0 0,-29 0-16,-1 0 15,0 0-15,1 0 16,-1 0-16,1 29 15,-1-29 17,1 0-17,-1 0 48</inkml:trace>
  <inkml:trace contextRef="#ctx0" brushRef="#br0" timeOffset="202782.24">22293 5153 0,'30'0'172,"-1"0"-172,30 0 16,-29 0-16,-1 0 16,30 0-16,-30 0 15,1 0-15,29 0 0,0 0 16,0 0-1,-30 0 1,0 0-16,1 0 0,-1 0 16,1 0-16,29 0 15,-59 29-15,29-29 16,30 0-16,0 0 16,-30 0-16,30 0 15,-29 0 1,-1 0-1,1 0-15,-1 30 0,1-30 16,-1 0-16,0 0 16,1 0-16,29 0 15,-30 0-15,30 0 16,-29 0 0,-1 0-1,0 0 1,1 0-16,-1 0 15,1 0-15,-1 0 16,1 0 0,-1 0-1,1 0-15,-1 0 16,30 0 0,-30 0-1,30 0-15,-29 0 16,-1 0-1,1 0-15,-1 0 0,1 0 16,-1 0-16,0 0 16,1 0-16,29 0 15,0 0 1,-30 0-16,30 0 0,-30 0 16,30 0-16,30 0 15,-60 0-15,1 0 16,29-30-16,-30 30 0,30 0 15,-30 0-15,1 0 16,-1-29-16,1 29 16,-1 0-16,30 0 15,-30 0-15,1 0 16,-1 0-16,30 0 16,-29 0-16,29 0 15,-30-30-15,1 30 0,28 0 16,1-29-1,0 29-15,-29 0 16,-1 0-16,1 0 0,28 0 16,1-29-16,-29 29 15,29 0-15,-30 0 16,1 0-16,28-30 16,-28 30-16,29 0 0,0 0 15,-30 0-15,30 0 16,-29 0-16,-1 0 15,30 0-15,-30 0 0,1 0 16,-1 0-16,30 0 16,0 0-16,0 0 15,0 0-15,-30 0 16,1 0 0,29 0-16,-30 0 15,1 0-15,28 0 16,1 0-16,0 0 15,-29 30 1,-1-30-16,1 0 16,-1 0-16,0 0 0,1 0 15,-1 29-15,1-29 16,-1 0 0,1 0-16,-1 0 15,1 0 1,-1 29-16,1-29 15,-1 0 1,0 0-16,30 0 16,-29 0-16,-30 30 15,29-30-15,1 0 16,-1 0-16,1 0 16,-1 0-16,0 0 0,1 0 15,-1 0-15,30 0 16,-29 0-1,-1 0-15,1 0 16,-1 0-16,0 0 16,1 0-16,-1 0 15,1 0-15,-1 0 0,1 0 16,-1 0-16,30 0 16,0 0-1,-30 0-15,1 0 0,-1 0 16,30 0-16,0 0 15,0 0 1,-30 0-16,30 0 16,0 0-16,0 29 0,0-29 15,0 0-15,-30 0 16,30 0-16,-29 0 16,29 0-16,29 0 0,-59 0 15,30 0-15,30 30 16,-60-30-16,30 0 15,0 29-15,-30-29 16,30 30-16,-29-30 0,58 29 16,-58-29-16,-1 30 15,59-30-15,-29 0 16,-29 0-16,29 0 0,-1 0 16,-28 0-16,58 0 15,-58 0-15,29 0 16,0 0-16,-1 0 15,-28 0-15,-1 0 16,30 0-16,-29 0 16,29 0-16,-30 0 0,0 0 15,1 0-15,-1 0 16,30 0 0,-29 0-1,29 0-15,-30 0 16,30 0-16,-30 0 15,1 0 1,-1 0-16,1-30 0,-1 30 16,1 0-16,29 0 15,-30-29-15,30 29 16,0-30-16,-30 1 16,30-1-16,0 1 0,-29 29 15,28-30 1,-28 30-16,-30-29 15,29 29-15,-29-29 0,30 29 16,-30-30-16,29 1 16,-29-1-1,0 1 1,0-1 31,0 1-47,0-1 31,0 1-15,0 0-16,-29-1 15,29 1 1,-30 29-16,30-30 16,-29 1-16,-1 29 0,1-59 15,-30 29 1,30 1-16,-1 0 15,-29-1-15,0 30 16,0-29-16,1-1 0,-31 1 16,-29-1-16,30 1 15,0 29-15,-30-30 16,0 30-16,0-29 0,-29 29 16,29-29-16,30 29 15,-59 0-15,29 0 16,0 0-16,0 0 0,30 0 15,-30 0-15,0 0 16,59 0-16,-58 0 16,28 0-16,-28 0 0,58 0 15,-30 0-15,-29 0 16,30 0-16,-30 0 16,1 0-16,-31 0 15,30 0-15,-29 0 0,29 0 16,-29 0-16,0 29 15,0-29-15,-30 29 16,30-29-16,-59 0 0,-1 30 16,31-30-16,-30 59 15,-1-59-15,31 29 16,29-29-16,-1 0 0,31 30 16,-31-30-16,1 29 15,-30-29-15,30 30 16,0-30-16,29 0 15,0 29-15,30-29 0,-30 29 16,30-29-16,-30 30 16,59-30-16,-59 0 15,30 29-15,-30-29 16,59 0-16,-29 30 0,-30-30 16,30 0-16,-1 0 15,1 0-15,0 0 16,58 0-16,-58 0 0,58 0 15,-58 0-15,29 0 16,30 0-16,-30 0 16,0 0-16,29 0 0,-58 0 15,59 0-15,-30 0 16,0 0-16,29 0 16,-28 0-16,-1 0 15,0 0-15,0 0 16,29 0-1,-29 0-15,30 0 16,0 0 0,-30 0-16,29 0 15,1 0 1,-1 0-16,1 0 16,-1 0-16,1 0 15,0 0 1,29 29 46,0 1-46,0-1 31,0 1-16,0-1-31,0 0 31,0 1-31,0-1 16,0 1-16,0-1 16,0 30-16,0-29 15,0 28 1,0-28-16,0-1 15,0 1 1,0-1 0,0 1-1,29-30 1,0 0 46,1 0-46,-1 0 0,-29 29-1,30-29 1,-1 30 0,1-1 15,-1-29-16,1 0 17,-1 0-17,0 0 1,1 0 15,-1 0-15,1 0 15,-1 0-15,1 0-1,-1 0 1,1 0 0,-1 0 15,1 0-16,-1 0 1,0 0 15,1 0-15,-1 0 46</inkml:trace>
</inkml:ink>
</file>

<file path=ppt/ink/ink1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54:58.382"/>
    </inkml:context>
    <inkml:brush xml:id="br0">
      <inkml:brushProperty name="width" value="0.05292" units="cm"/>
      <inkml:brushProperty name="height" value="0.05292" units="cm"/>
      <inkml:brushProperty name="color" value="#FF0000"/>
    </inkml:brush>
  </inkml:definitions>
  <inkml:trace contextRef="#ctx0" brushRef="#br0">4241 6242 0,'29'0'265,"30"0"-265,0 0 16,-29 0-16,-1 0 16,30 0-16,-30 0 15,1 0-15,-1 0 16,1 0-16,-1 0 16,1 0-1,-1 0-15,1 0 16,-1 0 15,0 0-15,1 0 31,-1 0-32,1 0-15,-1 0 16,30 0-1,-29 0 1,-1 0-16,1 0 0,-1 0 16,0 0-16,1 0 15,-1 0-15,1-29 16,-1 29-16,1-30 0,29 1 16,-30 29-1,0 0-15,1 0 16,-1 0-16,30 0 15,-29 0-15,29 0 16,-30 0 0,0 0-1,30 0-15,-29 0 16,-1 0-16,1 0 16,-1 0-16,1 0 15,-1 0 1,1 0-1,-1 0 17,0 0-1,1 0 31,-1 0-30,1 0-32,-1 0 15,1 0 1,-1 0-16,1 0 16,-1 0-1,0 0 16</inkml:trace>
  <inkml:trace contextRef="#ctx0" brushRef="#br0" timeOffset="3549.78">6744 6124 0,'30'0'94,"-1"0"-79,0 0 16,1 0-15,29 0 0,-30 0-16,30 0 15,-29 0 1,29 0 0,-30 0-16,0 0 15,1 0 1,-1 0-1,1 0 1,-1 0 0,1 0 109,-1 0-110,1 0 17,-1 0-17,0 0 16,-29 30 16,30-30-31,-1 0 46,1 0-30,-1 0-17,1 0 1,-1 0-16,1 0 16,-1 0-16,0 0 15,1 0 1,-1 0-16,1 0 15,-1 0 17,-29-30 186,0 1-171,30 0-15,-1 29-32,-29-30 15,0 1-15,30 29 16,-1-30-16,-29 1 0,59-1 15,-30-58-15,1 29 16,-1 0-16,1 30 16,-30-30-16,29 0 0,1 30 15,-30-30 1,0 29 0,0 1-16,0-1 15,0 1 1,0 0 15,0-1-15,0 1-16,-30 29 15,30-30-15,-59 1 16,30-30-16,-30 29 16,30-28-16,-1 28 15,1 30-15,-1-29 16,1-1-16,-1 30 0,1 0 15,29-29-15,-59 29 16,29-30-16,-28 30 16,28-29-1,1 29-15,-30 0 16,29 0 0,1 0-16,-1 0 15,-28 0-15,-1 0 16,29 0-16,1 0 15,-30 0-15,29 0 16,-28 0-16,28 0 16,-29 0-1,30 0 1,-1 0-16,1 0 16,-1 29-16,1-29 15,29 30 1,-30-30-1,1 29 17,29 1-17,-29-1 1,29 1-16,0-1 16,-30-29-16,1 29 15,29 1 1,0-1-1,-30 1-15,30-1 16,-29-29-16,29 30 16,0-1-16,0 1 47,0-1-32,0 0-15,0 1 47,0-1-47,-30 1 16,30-1-16,-29 1 15,29-1-15,-30 1 16,30-1-16,0 0 0,0 1 16,0-1-1,0 1 1,0-1-1,0 1 1,0-1 15,0 1-31,0-1 16,0 0-16,0 1 16,0-1-1,0 1-15,30-30 0,-30 29 16,0 1-16,0-1 15,29 0 1,1 1-16,-30-1 31,29-29-31,-29 30 16,0-1 0,30 1-1,-1-30 1,-29 29-16,0 1 15,0-1-15,30-29 16,-1 0 0,-29 29-1,29-29-15,-29 30 16,30-30 171</inkml:trace>
  <inkml:trace contextRef="#ctx0" brushRef="#br0" timeOffset="9573.68">7539 9304 0,'0'30'141,"-29"-1"-94,29 1-47,0-1 15,-30 30-15,30-29 16,0-1 0,0 30-16,-29-30 15,29 30-15,-30-29 0,30-1 16,0 30-16,0 0 16,0-30-1,0 1-15,-29-1 0,29 1 16,0-1-16,0 30 15,0-30 1,0 1-16,0-1 0,0 1 16,0-1-16,0 1 15,0-1-15,0 0 16,0 1-16,0-1 16,0 1-1,0-1-15,0 1 16,0-1-1,0 1-15,0-1 16,0 0 0,0 1-16,0-1 15,0 1 1,0-1-16,0 1 16,0-1-16,29 1 15,-29-1-15,30 0 16,-30 30-16,0-29 15,29 29 1,1-30-16,-30 30 16,29-59-16,1 29 0,-30 1 15,29-1-15,-29 1 16,30-1-16,-1 1 16,-29-1-16,0 1 15,29-1 1,-29 0-16,30-29 15,-30 30 1,29-1 0,1-29-1,-30 30 1,0-1 0,29 1-1,1-30 1,-1 0-1,-29 29-15,30-29 16,-1 0 0,-29 30-16,30-30 15,-1 0-15,0 0 0,30 0 16,-29 0 0,29 0-1,-30 0-15,30 0 16,-30 0-1,1 0-15,-1 0 16,1 0-16,-1 0 16,30 0-16,-29 0 15,29 0 1,-30 0-16,0 0 16,1 0-16,-1 0 15,1 0 1,-1 0-16,1 0 15,-1 0-15,1 0 16,-1 0-16,0 0 16,1 0-1,-1 0-15,1 0 16,-1 0-16,1 0 16,-1 0-1,1 0 1,-1 0-16,1 0 15,-1 0-15,0 0 32,1 0-32,-1 0 15,1 0-15,-1 0 0,1 0 16,-1 0 0,1 0-16,-1-30 15,0 30-15,1 0 0,-1 0 16,1 0-1,-1 0 1,1 0-16,-1 0 16,1 0-16,-1 0 15,0 0-15,1-29 16,-1 29-16,-29-30 16,30 30-16,29-29 0,-30 29 15,1 0 1,-1 0-16,-29-30 15,30 30-15,-1-29 16,0 29-16,1-30 16,-1 1-16,-29 0 15,30 29-15,-1-30 16,-29 1-16,30 29 16,-1 0-16,-29-30 15,30 30-15,-1-29 16,0-1-1,-29 1 1,0-1-16,30 30 16,-30-29-1,29 29-15,-29-29 0,0-1 16,0 1 0,0-1-1,0 1 1,0-1-16,0 1 15,0-1-15,0 1 16,0 0-16,0-30 16,0 29-1,0 1-15,0-1 16,0 1 0,0-1-16,0 1 15,0-30 1,-29 59-16,29-59 15,0 30-15,0-1 0,0-29 16,-30 1-16,30 28 16,-29-29-16,29 30 15,-29-1-15,-1-29 0,30 30 16,0-30-16,-29 30 16,-1-1-16,1-29 15,29 30-15,-30 0 0,30-30 16,-29 59-16,29-59 15,-30 29-15,30 1 16,-29-1 0,29 1-16,-29 29 0,-1-29 15,30-1-15,-29 30 16,-1 0-16,1-59 16,-30 30-16,29 29 15,30-30-15,-59 1 16,59-1-16,-29 30 15,-30-29-15,30 29 16,-1-29-16,1-1 0,-1 30 16,1-29-16,-1 29 15,1-30-15,0 30 16,-1-29-16,1 29 0,-1 0 16,1 0-16,-1-30 15,-29 30 1,59-29-16,-29 29 0,0 0 15,-1 0-15,1 0 16,-1 0-16,1 0 16,-1 0-16,1 0 15,-1 0-15,1 0 0,-1 0 16,1 29-16,0-29 16,-1 0-16,-29 30 15,30-30-15,-1 0 16,-29 0-16,30 0 15,-30 0 1,30 0-16,-1 0 16,1 0-1,-30 29-15,29-29 16,1 30 0,-1-30-16,1 0 15,0 0-15,-1 29 16,1-29-1,-1 0-15,1 0 16,-1 0 0,1 30-1,-1-30-15,1 0 16,0 29 0,-1-29-16,1 0 15,-1 0 1,1 0-16,-1 0 31,1 0-15,29 29-1,-30-29 1,1 30 15,-1-30-31,1 29 16,0-29-1,-1 0 17,1 0-17,-1 0 63</inkml:trace>
  <inkml:trace contextRef="#ctx0" brushRef="#br0" timeOffset="49931.28">177 11307 0,'0'29'31,"0"0"16,29-29 31,1 30-62,-1-30 31,1 0-31,-1 0-1,1 0 16,-1 0-15,1 0 0,-1 0-16,0 0 15,-29 29-15,30-29 16,-1 0-16,1 30 16,-1-30-1,1 0 1,-1 0 15,1 0-15,-1 0 15,0 0-15,1 0-1,-1 0 16,1 0-15,-1 0 15,1 0-15,-1 0 0,1 0 15,-1 0-16,1 0 48,-1 0 31,-29-30-63,29 30 31,1 0-46,-1 0 0</inkml:trace>
  <inkml:trace contextRef="#ctx0" brushRef="#br0" timeOffset="53875.9">7922 11277 0,'0'30'204,"30"-30"-189,-30 29-15,29-29 16,0 29-16,1-29 15,-1 30 1,-29-1-16,30-29 16,-1 0-16,-29 30 15,30-30-15,-1 0 16,1 29-16,-1-29 31,0 0-31,1 0 31,-1 0-31,1 0 16,-1 0 0,1 0-1,-1 0 1,1 0 0,-1 0-16,1 0 15,-1 0 1,0 0-1,1 0-15,-1 0 16,1 0 0,-1 0-16,1 0 15,-1 0 1,1 0 0,-1 0-16,0 0 15,1 0 16,-1 0-15,1 0 15,-1 0-15,1 0-16,-1 0 31,1 0-31,-1 0 16,1 0-16,-1 0 15,0 0 1,1 0-16,-1 0 16,1 0-1,-1 0 1,1-29-16,-1 29 16,1 0 15,-1 0-16,0 0 1,-29-30 15,30 1-15,-1 29 0,-29-30-1,30 30 1,-1-29-1,-29 0 1,30 29-16,-30-30 16,0 1-16,29 29 15,-29-30-15,0 1 16,30 29-16,-30-30 0,0 1 16,0-1-1,0 1 1,0 0-1,0-1 1,0 1 15,-30-1-15,1 1 31,29-1-47,-30 30 15,30-29-15,-29 29 16,-1 0 0,1 0-16,29-30 15,-59 30 1,30-29-16,-30 29 16,29 0-16,1 0 15,-1 0 1,1 0-16,-1 0 15,1 0 1,0 0 0,-1 0-16,1 0 15,-1 0 17,1 0-32,-1 0 31,1 0-31,-1 0 15,1 0 1,-1 0-16,1 0 16,0 0-1,-1 0-15,1 0 16,-1 0 0,1 0-1,-1 0-15,-29 0 16,30 0-1,0 0 1,-1 0-16,1 0 16,-1 0-1,1 0-15,-1 0 32,1 0-32,-1 0 15,1 0-15,-1 0 16,1 0-1,0 0-15,-1 0 47,1 0-47,-1 0 16,1 0 15,-1 0-15,1 0-16,-1 0 15,1 0 1,0 0 0,-1 0-16,1 0 31,-1 0-15,1 0-1,-1 0 16,1 0-15,-1 0 15,1 0-15,-1 0 0,30 29-1,0 1 63,0-1-78,0 1 32,0-1 14,0 1-14,30-30-17,-30 29 1,29-29 0,-29 30-16,0-1 31,0 0-16,0 1-15,0-1 32,0 1-32,0-1 15,30 1 1,-30-1-16,0 1 31,0-1-15,29-29-16,1 0 156,-1 29-125,1-29 32,-30 30-48</inkml:trace>
  <inkml:trace contextRef="#ctx0" brushRef="#br0" timeOffset="77891.58">736 10600 0,'30'0'78,"-1"0"-31,1 0-31,-30 29-1,29-29 1,1 30-1,-1-1 1,1-29 15,-1 0-15,-29 30 0,30-30-1,-1 29 1,-29 1 15,29-30-15</inkml:trace>
  <inkml:trace contextRef="#ctx0" brushRef="#br0" timeOffset="80379.97">9218 10659 0,'29'0'93,"-29"29"-14,30-29-79,-30 30 31,29-30-16,-29 29 17,0 1 15,30-30-32</inkml:trace>
  <inkml:trace contextRef="#ctx0" brushRef="#br0" timeOffset="81399.97">9395 10629 0,'-30'0'15,"1"0"1,-1 0 46,30 30-46,0-1 0,-29-29-16,29 30 15,-30-30 32,30 29-47,-29-29 16,29 30 46,0-1 48</inkml:trace>
  <inkml:trace contextRef="#ctx0" brushRef="#br0" timeOffset="84789.51">9601 15075 0,'-30'-29'0,"60"58"125,-1-29-125,-29 30 0,59-1 16,-30 1-16,1-1 15,29 1-15,-30-1 16,1 0-16,29 1 0,-30-1 16,-29 1-16,59-1 15,-30-29-15,-29 30 16,0-1-16,30-29 0,-1 0 16,-29 30-16,0-1 15,30-29 1,-30 29-16,29-29 15</inkml:trace>
  <inkml:trace contextRef="#ctx0" brushRef="#br0" timeOffset="85380.27">9954 15075 0,'0'30'78,"0"-1"-62,0 1-16,0-1 31,0 1-31,0-1 31,0 0-15,-29-29-16,29 30 15,0-1 1,0 1-16,0-1 31,0 1-31,0-1 31,-30 1-31,30-1 16,0 0 15,0 1-15,-29-30 0</inkml:trace>
  <inkml:trace contextRef="#ctx0" brushRef="#br0" timeOffset="86555.02">10337 15340 0,'29'0'62,"1"0"48,-30 30-110,0-1 46,0 1-46,0-1 32,0 1-32,0-1 15,0 0 32,0 1-47,0-1 47,0 1-31,-30-30-16,30 29 47,0-58 62,0-1-93,0 1 15,0-1-16</inkml:trace>
  <inkml:trace contextRef="#ctx0" brushRef="#br0" timeOffset="87378.05">10631 15046 0,'30'0'47,"-1"0"-31,1 0 15,-30-30-31,29 30 15,-29-29 1,30 29 0,-1 0-1,1 0 1,-30 29 15,0 1 16,0-1-31</inkml:trace>
  <inkml:trace contextRef="#ctx0" brushRef="#br0" timeOffset="87983.6">10779 15311 0,'29'0'109,"1"0"-93</inkml:trace>
  <inkml:trace contextRef="#ctx0" brushRef="#br0" timeOffset="88690.43">11220 14545 0,'30'30'46,"-30"-1"-14,29 1-1,-29-1-15,30-29-16,-1 0 15,-29 30-15,30-1 0,-1-29 16,1 29-16,-1 1 15,0-1-15,1 30 16,-1-59-16,1 30 16,-1-1-16,1-29 0,-1 0 15,-29 30-15,30-1 16,-1 0-16,0-29 16,1 0-16,-30 30 15,29-30-15,-29 29 16,30-29-1</inkml:trace>
  <inkml:trace contextRef="#ctx0" brushRef="#br0" timeOffset="89431.43">11750 14516 0,'0'29'16,"-29"1"0,29-1 15,-29-29-31,29 30 16,0-1-1,0 1 1,-30-1-1,30 0 1,0 1 0,-29-30-16,29 29 0,-30 1 15,30-1 1,0 1-16,-29-1 16,29 1-16,0-1 15,-30 0-15,30 1 0,-29-1 16,29 1-16,-30-1 15,1-29 1,29 30-16,0-1 0,0 1 16,-29-1-1,-1 0 1</inkml:trace>
  <inkml:trace contextRef="#ctx0" brushRef="#br0" timeOffset="91029.58">11898 14928 0,'0'-29'0,"29"29"47,1 0-32,-1 0 32,1 0-47,-30 29 63,0 1-32,0-1-15,0 0 15,0 1-15,0-1-16,0 1 62,0-1 1,0-58 77,0-1-109,29 30-15,0 0 0,1 0-1,-1 0 17,1 0-17,-1 0 16,1 0-15,-30 30 15,0-1-31,29-29 16,-29 30 15,0-1-15,0 1-16,0-1 47,0 0-32,0 1 17,0-1-32,0 1 15</inkml:trace>
  <inkml:trace contextRef="#ctx0" brushRef="#br0" timeOffset="92315.28">10749 15399 0,'30'0'109,"-1"0"-47,1 0-15,-1 0 0,-29-29 94,29 29-126</inkml:trace>
  <inkml:trace contextRef="#ctx0" brushRef="#br0" timeOffset="93049.26">8511 15959 0,'0'-30'47,"0"1"-32,30 29 1,-1 0 0,-29-30-16,29 30 15,1-29-15,-30-1 16,29 30-16,1 0 16,-1-29-1,-29 0 1,30 29-16,-1 0 15,-29-30 1</inkml:trace>
  <inkml:trace contextRef="#ctx0" brushRef="#br0" timeOffset="93613.84">8629 15576 0,'0'29'31,"0"1"-31,0-1 16,0 1-16,0-1 15,0 1 1,0-1 0,0 0-1,0 1 1,0-1-16,0 30 16,29-59-16,-29 59 15,30-29-15,-30-1 16,29 30-16,-29-30 15,0 1-15,0-1 16,0 1-16,30-30 0,-30 29 16,29 1-16,1-1 15,-30 0 1,0 1-16</inkml:trace>
  <inkml:trace contextRef="#ctx0" brushRef="#br0" timeOffset="94538.01">5743 16606 0,'-30'0'16,"-58"0"-16,59 0 31,58 30 32,0-30-48,1 29-15,29-29 16,-30 30 0,-29-1-16,30-29 15,-1 0-15,1 30 0,-1-1 16,1 1-16,-1-1 16,-29 0-1,29-29-15,1 30 16,-1-1-1,1 1 1,-1-30 15,1 0-15</inkml:trace>
  <inkml:trace contextRef="#ctx0" brushRef="#br0" timeOffset="95422.43">5949 16665 0,'0'30'16,"0"-1"-1,0 1 1,0-1 0,0 1-16,0-1 15,-29 0-15,-1-29 16,30 30-1,0-1-15,-29 1 16,29-1-16,-30 1 16,1-1 15,29 1-15,0-1-1,-30-29 16,30 29-31,0 1 16,0-1 15,0 1-15</inkml:trace>
  <inkml:trace contextRef="#ctx0" brushRef="#br0" timeOffset="96965.63">6273 16754 0,'29'0'47,"-29"29"-16,30 1-15,-30-1 15,0 0-15,0 1 15,0-1-15,0 1-1,0-1 32,0 1-31,0-1 46,0 1-15,0-60 63,0 1-79,0-1-15,29 30-16,1-29 31,-1-1-16,1 1 1,-1 29-16,1 0 16,-1 0-1,0 0-15,1 0 32,-1 0-17,1 0 16</inkml:trace>
  <inkml:trace contextRef="#ctx0" brushRef="#br0" timeOffset="97673.09">6656 16636 0,'29'0'47,"1"0"-47,-1-30 31,1 30-15,-30-29-16,29 29 0,0-29 16,1 29-16,-1 0 15,1-30-15,-1 1 16,1-1-16,-1 30 16,1-29-16,-1 29 15,1-30-15,-1 30 16,0-29-1,1-1 1,-30 1 0,29 29-1,1 0 1</inkml:trace>
  <inkml:trace contextRef="#ctx0" brushRef="#br0" timeOffset="98414.72">6921 16253 0,'0'30'0,"0"-1"31,29-29-31,-29 29 16,30 1-1,-30-1 1,0 1-16,29-1 16,1 1-1,-30-1 1,0 1-16,0-1 15,29-29-15,-29 29 16,30 1 0,-30-1-1,0 1 1,0-1 0</inkml:trace>
  <inkml:trace contextRef="#ctx0" brushRef="#br0" timeOffset="99135.81">7333 16135 0,'30'0'32,"-1"30"-17,-29-1 1,29-29-16,-29 30 15,30-30-15,-1 29 16,1-29-16,-1 30 16,1-1-16,-1-29 0,1 0 15,-1 29-15,0-29 16,1 30-16,29-30 16,-30 29-1,1-29-15,-1 30 16,1-30-16,-30 29 15,29-29-15,1 0 16,-1 0 15,0 0-15,1 0 0</inkml:trace>
  <inkml:trace contextRef="#ctx0" brushRef="#br0" timeOffset="99788.58">7804 15811 0,'0'30'0,"0"-1"16,0 1 0,0-1-1,0 1 1,0-1-1,0 1-15,0-1 16,0 0 0,0 1-1,0-1-15,0 1 16,-29-1 0,29 1-16,-30-30 15,30 29 1,0 30-16,0-30 15,-29 1-15,29-1 16,-30-29-16,30 30 16,-29-1-16,29 1 15,0-1 1,0 1 0</inkml:trace>
  <inkml:trace contextRef="#ctx0" brushRef="#br0" timeOffset="101699.54">7981 16283 0,'29'0'16,"-29"-30"-16,0 1 31,30 29-15,-30-30-16,29 30 15,1 0 17,-1 0-17,1 0 17,-30 30 14,0-1-30,0 1 15,0-1-15,0 0 31,0 1-32,0-1 17,0 1 46,0-1-31,0-58 171,29 29-171,-29-30-31,30 30-16,-1 0 31,0 0-15,1 0 15,-1 0-15,1 0-1,-1 0 17,-29 30-32,30-30 15,-30 29 1,29-29-1,1 0 1,-30 30 0,0-1-1,0 1 1,0-1 15,0 0-15,0 1 46,-30-30 1,1 0 15</inkml:trace>
  <inkml:trace contextRef="#ctx0" brushRef="#br0" timeOffset="138735.29">16580 6066 0,'30'0'438,"-1"0"-423,1 0 1,-1 0 15,0 0 0,1 0-31,-1 0 32,1 0-17,-1 0 17,1 0-17,-1 0-15,1 0 16,-1 0-1,0 0-15,1 0 16,-1 0 0,1 0-1,-1 0 17,1 0-17,-1 0 16,1 0-15,-1 0 15,1 0-15,-1 0 15,0 0 0,1 0 16,-1 0 16,-29 29-48,30-29 1,-1 0 0,1 0 15,-1 0-15,1 0 15,-1 0-16,0 0 1,1 0 15,-1 0-15,1 0 62,-1 0-31,1 0 15</inkml:trace>
  <inkml:trace contextRef="#ctx0" brushRef="#br0" timeOffset="175529.13">11898 11483 0,'29'0'16,"-29"30"62,30-30-78,-1 0 31,1 0 0,-30 29-15,29-29-1,0 0 1,1 0 0,-1 0-16,1 0 15,-1 0 1,1 0 0,-1 0-16,1 0 15,-1 0-15,-29 30 16,29-30-1,1 0-15,-1 0 16,1 0-16,-1 0 16,1 0 15,-1 0-15,1 0 15,-1 0-16,1 0 1,-1 0 0,0 0-16,1 0 31,-1 0-15,1 0-1,-1 0 1,1 0-16,-1 0 31,1 0-15,-1 0 15,0 0-15,1 0-1,-1 0 16,1 0 1,-1 0 15,1 0-32,-1 0 1,1 0 15,-1 0-31,1 0 16,-1 0-1,0-30 1,1 30 0,-1 0-16,1 0 15,-1 0 1,1 0-16,-1 0 15,1 0-15,-1-29 16,0 29 0,1 0-1,-1 0 1,1 0-16,-1 0 16,1 0-16,-1 0 31,1 0-31,-1 0 0,0 0 15,1 0 1,-1 0 0,1-30-16,-1 30 15,1 0 1,-1 0 0,1 0-1,-1 0-15,1 0 0,-1 0 31,0 0-15,1 0 0,-1 0-16,1 0 15,-1 0 1,1 0 0,-1 0 15,1 0-16,-1 0-15,-29-29 16,29 29 15,1 0-31,-1 0 16,1 0 0,-1 0-1,1 0 1,-1 0-1,1 0 1,-1 0 0,1 0-16,-1 0 15,0 0 1,1 0 0,-1 0-1,1 0-15,-1 0 16,1 0-16,-1 0 31,1 0-31,-1 0 16,0 0-16,1 0 15,-1 0 1,1 0-16,-1 0 16,1 0-1,-1 0 1,1 0-16,-1 0 15,1 0 1,-1 0-16,0 0 16,1 0-1,-1 0-15,30 0 16,-29 0-16,-1 0 16,1 0-1,-1 0-15,0 0 16,1 0-16,-1 0 15,1 0 1,-1 0-16,1 0 16,-1 0-16,1 0 15,28 0 1,1 0 0,-29 0-1,-1 0 1,1 0-16,29 0 15,-30 0-15,1 0 16,-1 0 0,0 0-16,1 0 15,-1 0-15,1 0 16,-1 0 0,1 0-16,-1 0 15,1 0-15,-1 0 16,0-30-1,1 30 1,-1 0-16,1 0 16,-1 0-16,1 0 15,-1 0-15,1 0 16,-1 0-16,1 0 16,-1 0-1,0 0-15,1 0 16,-1 0-1,1 0-15,29 0 16,-30 0 0,30 0-16,-30 0 15,30 0 1,-29 0-16,-1 0 16,1 0-1,-1 0 1,1 0-16,-1 0 15,1 0-15,-1 0 16,0 0 0,1 0-1,-1 0-15,1 0 16,-1 0 0,1 0-1,-1 0-15,1 0 0,-1 0 16,0 0-1,1 0 1,-1 0 0,1 0-16,-1 0 15,1-29-15,29 29 32,-30 0-32,0 0 15,30 0-15,-29 0 16,-1 0-1,30-30-15,-29 30 16,-1 0-16,1 0 16,-1 0-1,0 0-15,1 0 16,-1 0-16,1 0 16,-1 0-1,1 0 1,-1 0-16,1 0 15,-1 0 1,0 0 0,1 0-1,-1 0 1,1 0 0,-1 0 15,1 0-16,-1 0 17,1 0-17,-1 0 1,1 0 15,-1 0-15,0 0-1,1 0-15,-1 0 32,1 0-17,-1 0 17,1 0-17,-1 0-15,1 0 16,-1 0 15,0 0-31,1 0 16,-1 0-1,1 0-15,-1 0 32,1 0-32,-1 0 31,1 0-16,-1 0 17,1 0-17,-1 0 1,0 0 15,1 0-15,-1 0 15,1 0-15,-1 0-1,1 0 17,-1 0-17,1 0 16,-1 0-15,0 0-16,1 0 16,-1 0-1,1 0 17,-1 0-17,1 0 1,-1 0 15,1 0-15,-1 0 15,0 0 16,1 0-16,-1 0 47,1 0-62,-1 0 31,-29 30-32,30-30-15,-1 0 16,1 0 0,-1 0-1,1 0 1,-1 0-1,0 0 1,-29 29 0,30-29-1,-1 0-15,1 0 47,-1 0-47,1 0 47,-1 30-31,1-30-16,-1 0 93,0 0-77,1 0 15,-1 0-15,1 0 0,-1 0 15,1 0-16,-1 0 17,1 0-1,-1 0 78,1 0 1,-1 0-95,0 0 1,1 0 15,-1 0-15,1 0 15,-1 0 78</inkml:trace>
  <inkml:trace contextRef="#ctx0" brushRef="#br0" timeOffset="191121.31">17964 15134 0,'59'0'281,"0"0"-281,0 0 16,-30 0-16,30 0 0,0 0 16,-29 0-16,-1 0 15,1 0-15,-1 0 16,30 0-16,-30 0 15,1 0-15,-1 0 16,1 0-16,-1 0 16,1 0-1,-1 0-15,1 0 16,-1 0-16,0 0 16,1 0-1,-1 0-15,1 0 16,29 0-16,-30 0 15,30 0 1,-30 0 0,30 0-16,-29 0 15,-1 0-15,1 0 16,-1 0-16,1 0 16,29 0-16,-1 0 15,1 0 1,-29 0-16,-1 0 15,30 0-15,-29 0 16,28 0-16,-58 30 0,59-30 16,0 0-16,0 0 15,-29 0 1,28 0-16,-28 0 0,-1 0 16,30 0-16,-29 0 15,-1 0-15,30 0 16,-29 0-16,-1 0 0,0 0 15,30 0-15,0 0 16,0 0 0,0 0-16,-30 0 15,1 0-15,-1 0 0,1 0 16,29 0-16,-30 0 16,1 0-1,-1 0-15,1 0 0,-1 0 16,0 0-1,1 0-15,-1 0 16,1 0 0,-1 0-16,1 0 31,-1 0-15,1 0 15,-1 0-16,0 0 1,1 0 0,-1 0-16,-29 29 15,30-29 1,29 0-16,-30 0 16,1 0-16,-1 30 15,1-30-15,-1 0 16,30 0-16,-30 0 15,30 0 1,-29 0-16,-1 0 31,1 0-31,-1 0 16,0 0-16,1 0 31</inkml:trace>
  <inkml:trace contextRef="#ctx0" brushRef="#br0" timeOffset="193691.9">25356 15252 0,'30'0'203,"28"0"-203,-28 0 15,29 0-15,29 0 0,-58 0 16,58 0-16,-59 0 16,60 0-16,-30 0 15,-30 0-15,30 0 0,0 0 16,0 0 0,-30 0-16,30 0 15,-29 0-15,-1 0 16,0 0-16,1 0 0,29 0 15,-30 0 1,30 0 0,-29 0-16,-1 0 15,0 0-15,30 0 16,0 0-16,-29 0 16,29 0-16,-30 0 15,30 0-15,0 0 0,0 0 16,0 0-16,-30 0 15,30 0-15,0 0 0,-30 0 16,30 0-16,-29 0 16,-1 0-16,30 0 15,-29 0-15,-1 0 16,30 0-16,-30 0 0,1 0 16,-1 0-16,30 0 15,0 0-15,0 0 16,0 0-1,0 0-15,0 0 16,-30 0 0,30 0-16,0 0 0,-30 0 15,30 0-15,0 0 16,-29 0-16,58 0 16,-59 0-16,30 0 15,0 0-15,-29 0 0,28 0 16,-28 0-16,29 0 15,0 0-15,-30 0 16,30 0-16,-29 0 0,-1 0 16,30 0-16,-30 0 15,1 0-15,-1 0 16,1 0-16,-1 0 16,1 0-16,-1 0 0,0 0 15,30 0 1,-29 0-16,-1 0 15,1 29-15,-1-29 16,1 0 0,-1 0-16,30 0 15,-30 0 1,-29 30-16,30-30 0,29 0 16,-30 0-1,1 0-15,-1 0 16,1 0-16,-1 0 15,0 29 1,1-29-16,-1 0 16,1 0-1,-1 0 17,1 0-17</inkml:trace>
  <inkml:trace contextRef="#ctx0" brushRef="#br0" timeOffset="196519.75">20144 16106 0,'29'0'125,"0"0"-110,30 0-15,0 0 16,-29 0-1,-1 0-15,30 0 16,-30 0-16,30 0 0,30 0 16,-60 0-16,30 0 15,-29 0-15,-1 0 16,30 0-16,-30 0 16,1 0-16,-1 0 15,30 0 1,0 0 31,-30 0-16</inkml:trace>
  <inkml:trace contextRef="#ctx0" brushRef="#br0" timeOffset="199057.34">22058 16018 0,'29'0'78,"1"0"-63,-1 0 1,1 0 0,-1 0-16,0 0 15,1 0-15,-1 0 16,1 0-16,-1 0 16,1 0-16,-1 0 15,1 0-15,-1 0 16,0 0-1,1 0 17,-1 0-17,1 0 17,-1 0-1,1 0-16,-1 0 17,1 0-17,-1 0 1,59 0 406,30-30-407,-29 30-15,-1 0 16,0 0-16,-29-29 0,-29 29 16,29 0-16,-30 0 15,30 0-15,-30 0 16,1 0-16,-1 0 0,1 0 16,-1 0-16,1 0 15,-1 0 1,0 0-1,1 0-15,-1 0 32,-29-30-32,30 30 15,-30-29-15,0-1 16,59 30 265,58 0-265,60 59-16,-88-59 0,28 30 15,1-1-15,0 1 16,-30-1-16,-29 0 16,0 1-16,0-30 0,-30 0 15,30 0-15,0 0 16,-59 29-16,59-29 16,0 30-16,0-1 15,-30-29-15,30 0 16,-29 30-16,-1-30 15,1 0-15,-1 0 16,1 0-16,-1 0 0,0 0 16,1 0-16,-1 0 15,1 0-15,-1 0 16,1 0-16,-1 0 0,1 0 16,28 0-16,-28 0 15,-1 0-15,1 0 16,29 0-16,0 0 15,-30 0-15,0 0 16,1 0-16,-1 0 16,1 0-16,-1 0 15,1 0-15,-1 0 0,1 0 16,-1 0 0,1 0-1,-1 0-15,0 0 16,1 0-1,-1-30 1,1 30 0,-30-29-16,29 29 15,1 0 1,-1 0 0,1 0-1,-30-30 126</inkml:trace>
  <inkml:trace contextRef="#ctx0" brushRef="#br0" timeOffset="-199284.42">12369 5153 0,'-59'-88'203,"-29"29"-187,58-30-16,-58 1 15,29 0-15,0 29 16,0 0-16,30 29 0,-1-28 16,1 28-16,-30 1 15,59-1-15,-30-29 16,-28 59-16,28 0 16,30-29-16,-29-1 0,-30 1 15,29 29 1,-29 0-1,30 0-15,0 0 16,-1 0-16,1 0 16,-1 0-16,1 0 15,-1 0-15,1 0 16,-1 0-16,-28 0 0,28 0 16,1 0-1,-1 0-15,-29 0 16,0 0-16,0 29 15,30-29-15,0 30 16,-1-30-16,-29 0 16,59 29-16,-29 1 0,-1-30 15,1 29-15,-1-29 16,1 30-16,29-1 16,-29-29-16,-1 30 15,30-1-15,-29-29 16,-1 0-16,30 29 15,-29-29-15,-1 0 32,1 0-17</inkml:trace>
  <inkml:trace contextRef="#ctx0" brushRef="#br0" timeOffset="-197517.26">12133 5153 0,'0'29'94,"30"-29"-78,-1 0-1,1 0-15,-30 30 16,29-1 15,1-29-31,-30 30 16,29-30 15,0 29-15,1-29-16,-30 30 15,29-30 1,1 29-1,-30 0 1,29-29-16,1 0 16,-1 0 15,-29-29 31,0 0-46,0-1 0,0 1-16,0-1 15,0 1 1,0-1 0,0 1-16,0-1 15,0 1 16,0 0-15,0-1 0,-29 30-1,29-29 1,-30 29-16</inkml:trace>
  <inkml:trace contextRef="#ctx0" brushRef="#br0" timeOffset="-159311.78">20379 10894 0,'30'0'1297,"-1"0"-1234,0 0-32,1 0 16,-30 30-32,29-30 17,1 0 15,-30 29 46,0 1 1</inkml:trace>
  <inkml:trace contextRef="#ctx0" brushRef="#br0" timeOffset="-156862.97">20526 10777 0,'-29'0'16,"-1"0"31,1 0-47,0 0 78,-1 0-47,1 0-15,29 29 15,-30-29-31,1 29 78,29 1-16,0-1 32,0 1-63,0-1 48,29-29-64,-29 30 1,30-30 15,-1 0-15,1 0 15,-1 0 94,0 0-94,1 0 94,-1 0 31,-29-30-15,0 1-63,0-1-62,-29 30 62,-1-29-31,1 29-16,29-30 47</inkml:trace>
  <inkml:trace contextRef="#ctx0" brushRef="#br0" timeOffset="-151669.03">12163 10894 0,'0'30'15,"29"-30"63,1 0-62,-1 0 46,1 0-30,-1 0-17,-29 29 1,29-29-16,1 0 16,-30 30-16,29-30 15,1 0-15,-1 0 0,1 0 16,-1 29-16,1-29 15,29 0 1,-30 0-16,0 0 16,1 0-16,-1 0 15,1 30-15,-1-30 16,1 0-16,-1 0 16,1 0-16,-1 29 0,0-29 15,1 0-15,-1 0 16,30 0-16,0 0 15,-29 0 1,-1 0-16,30 0 0,-30 0 16,1 0-16,29 0 15,-30 0-15,1 0 16,-1 0-16,30 0 0,0 0 16,0 0-1,-30 0-15,1 0 16,29 0-16,-30 0 0,30 0 15,-30 0-15,1 0 16,-1 0-16,1 0 16,-1 0-16,30 0 0,-29 0 15,-1 0-15,0 0 16,30-29-16,0 29 16,-29 0-16,-1 0 15,30 0-15,-59-30 0,29 30 16,30 0-16,-59-29 15,30 29-15,-1 0 16,1 0-16,-1 0 0,1 0 16,-1 0-16,1 0 15,-1 0-15,0 0 16,1 0 0,-1 0-16,1 0 15,-1 0-15,30 0 16,-29 0-1,28 0-15,-28 0 16,29-30 0,-30 30-1,1 0-15,-1 0 0,1 0 16,-1 0-16,1 0 16,28 0-16,-28 0 15,-1 0-15,30 0 16,0 0-16,0 0 15,0 0 1,-30 0-16,30 0 16,-29 0-16,-1 0 0,30 0 15,-30 0-15,1 0 16,29 0-16,-30 0 16,1 0-16,-1 0 0,30 0 15,-29 0-15,-1 0 16,30 0-16,-30 0 15,1 0-15,58 0 16,-58 0-16,-1 0 0,30 0 16,-30 0-16,30 0 15,0 0-15,0 0 16,-29 0-16,28 0 0,1 0 16,-29 0-16,29 0 15,0 0-15,-1 0 16,1 0-16,-29 0 15,-1 0-15,30 0 0,-29 0 16,29 0-16,-30 0 16,30 0-16,-30 0 15,1 0-15,29 0 0,-30 0 16,1 0-16,-1 0 16,30 0-16,0 0 15,0 0-15,-30 0 16,30 0-16,-30 0 15,1 0-15,29 0 16,-30 0-16,1 0 0,29 0 16,-30 0-16,1 0 15,28 0-15,-28 0 16,29 0-16,0 0 16,0 0-16,-1 0 15,-28 0 1,29 0-16,-30 0 15,1 0-15,29 0 0,-30 0 16,30 0-16,29 0 16,-58 0-16,58 0 15,-29 0-15,0 0 16,0 0-16,-30 0 0,60 0 16,-30 0-16,-30 0 15,30 0-15,-30 0 16,30 0-16,-29 0 0,-1 0 15,30 0-15,-30 0 16,1 0-16,29 0 16,0 0-16,-30 0 15,30 0 1,-30 0-16,1 0 16,29 0-1,-30 0-15,1 0 16,29 0-1,-30 0-15,1 0 16,-1 0-16,30 0 16,-30 0-1,30 0 1,-29 0-16,-1 0 16,30 0-16,-30 0 15,1 0 1,-1 0-16,1 0 0,-1 0 15,1 0-15,-1 0 16,1 0-16,-1 0 16,1 0-16,-1 0 15,-29 30-15,59-30 0,-59 29 16,29-29 0,1 0-16,-1 0 15,1 0 1,-1 0-16,-29 30 0,30-30 15,-1 0-15,0 0 16,1 0 0,-1 0-16,1 0 15,-1 0 1,1 0-16,-30 29 16,29-29-16,30 0 0,-29 0 15,-1 0 1,0 0-16,1 29 15,-1-29-15,1 0 16,29 30-16,-30-30 16,30 0-1,-30 0 1,1 0-16,-1 0 0,1 0 31,-1 0-31,1 0 16,-1 0-1,1 0 1,-1 0 15,0 29-15,1-29 15,-1 0 32</inkml:trace>
  <inkml:trace contextRef="#ctx0" brushRef="#br0" timeOffset="-146481.15">29243 6066 0,'30'0'265,"-1"0"-233,1 0-1,-1 0 47,1 0-62,-1 0 46,1 0-46,-1 0 15,-29 29-15,29-29-1,1 0 1,-1 0 15,1 0-15,-1 0 15,1 0-15,-1 0-1,1 0 16,-1 0-15,0 0 31,1 0-31,-1 0 15,1 0 0,-1 0-15,1 0 15,-1 0 0,1 0-31,-1 0 31,0 0 63,1 0 31,-1 0-78,1 0-31,-1 0 46,1 0-15,-1 0 31,1 0 0</inkml:trace>
  <inkml:trace contextRef="#ctx0" brushRef="#br0" timeOffset="-138606.8">30804 6124 0,'30'0'172,"-1"0"-157,1 0 1,-1 0 15,0 0-15,1 0 15,-1 0-15,1 0-1,-1 0 17,1 0-1,-1 0 31,1 0-62,-1 0 32,0 0 14,1 0-30,-1 0 15,1 0-15,-1 0 46,1 0-46,-1 0 0,1 0 31,-1 0-16,1 0 16,-1 0 0,0 0-16,1 0 141,-1 0 15,1 0 32</inkml:trace>
  <inkml:trace contextRef="#ctx0" brushRef="#br0" timeOffset="-131588.85">27359 6066 0,'29'0'875,"1"0"-844,-1 0 0,0 29 0,1-29-15,-1 0 0,1 0 15,-30 29 0,59-29 0,-30 30 16</inkml:trace>
  <inkml:trace contextRef="#ctx0" brushRef="#br0" timeOffset="-130704.93">28095 6154 0,'29'0'15,"1"0"79,-1-30-63,1 30 1,-1 0-32,1 0 15,-1 0 1,0 0-16,1 0 16,-1 0 15,1 0-16,-1 0 17</inkml:trace>
  <inkml:trace contextRef="#ctx0" brushRef="#br0" timeOffset="-128257.23">28861 6124 0,'0'30'15,"29"-30"142,0 0-111,1 0-30,-1 0 31,1 0 0,-30 29 15,29-29-46,-29 30 62,-29-30 16,29-30-63,-30 30-31,1 0 16,-1 0-1,1 0 126,29-29 78,0-1-172,-29 1-16,-1 29 0,1 0-15,-1 0-1,60 0 251,-1 0-250,1 0 46,-1 0-46,0 0 46,-29 29-46,30-29 15</inkml:trace>
</inkml:ink>
</file>

<file path=ppt/ink/ink1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00:34.279"/>
    </inkml:context>
    <inkml:brush xml:id="br0">
      <inkml:brushProperty name="width" value="0.05292" units="cm"/>
      <inkml:brushProperty name="height" value="0.05292" units="cm"/>
      <inkml:brushProperty name="color" value="#FF0000"/>
    </inkml:brush>
  </inkml:definitions>
  <inkml:trace contextRef="#ctx0" brushRef="#br0">20909 7302 0,'30'0'32,"-1"0"-17,1 0 16,-1 0-15,0 0 0,1 0-1,-1 0-15,1 0 16,-1 0 0,30 0-1,-29 0-15,-1 0 0,30 0 16,-30 0-16,1 0 15,29 0-15,-30 0 16,1 0-16,-1 0 0,1 0 16,-1 0-16,0 0 15,1 0 1,-1 0-16,1 0 31</inkml:trace>
  <inkml:trace contextRef="#ctx0" brushRef="#br0" timeOffset="903.55">22264 7302 0,'-30'0'0,"30"-29"63,30-1-16,-1 30-32,1 0-15,-1 0 16,30 0 0,-29 0-16,-1 0 15,0 0-15,30 0 16,0 0-16,0 0 15,-29 0 1,-1 0-16,1 0 16,-1 0-16,0 0 15,1 0-15,-1 0 47,1 0-47</inkml:trace>
  <inkml:trace contextRef="#ctx0" brushRef="#br0" timeOffset="1543.73">23442 7302 0,'29'0'94,"1"0"-79,-1 0-15,30 0 16,-29 0-1,-1 0 1,0 0-16,1 0 16,-1 0-16,1 30 0,-1-30 31,1 0-31,-1 0 31,1 0-15</inkml:trace>
  <inkml:trace contextRef="#ctx0" brushRef="#br0" timeOffset="2300.91">24708 7332 0,'30'0'0,"-1"0"46,1 0-30,28 0 0,31 0-1,-60 0-15,30 0 16,0 0-16,0 0 16,29 0-16,-58 0 15,58 0-15,-29 0 0,-30 0 16,1 0-16,29 0 15,-30 0-15,1 0 16,-1 0-16,1 0 0,-1 0 16,0 0-1,1 0 1,-1 0 0</inkml:trace>
  <inkml:trace contextRef="#ctx0" brushRef="#br0" timeOffset="3414.11">26416 7273 0,'30'0'0,"-1"0"15,1 0 17,-1 0-17,0 0 1,1 0-16,29 0 15,-30 0 1,30 0 0,0 0-16,-29 0 0,28 0 15,-28 0-15,29 0 16,29 0-16,-58 0 16,28 0-16,-28 0 0,29 0 15,29 0-15,-29 0 16,-29 0-1,-1 0-15,0 0 16,1 0-16,-1 0 0,1 0 16,-1 0-16,1 0 15,-1 0 1,1 0 0,-1 0-16,0 0 31,1 0-16,-1 0 1,1 0 15,-1 0-31,1 0 16,-1 0 15,1 0-15,-1 0 15</inkml:trace>
  <inkml:trace contextRef="#ctx0" brushRef="#br0" timeOffset="12156.98">13841 7891 0,'0'30'0,"30"-1"31,-1-29-16,1 0 48,-1 0-47,1 0-1,-30 29 1,29 1-1,1-30 1,-1 29-16,0-29 16,30 0-16,0 0 15,-29 30-15,29-30 16,29 29-16,-59-29 16,30 30-16,0-30 15,-29 0-15,29 29 0,-1-29 16,1 0-1,-29 0-15,29 0 16,-30 0-16,1 0 0,-1 0 16,0 0-16,1 0 15,-1 0-15,1 0 16,-1 0-16,1 0 0,-1 0 16,1 0-16,-1 0 15,30 0 1,-30 0-16,30 0 15,0 0-15,0 0 16,-29 0 0,-1 0-16,30 0 15,-30 0-15,30 0 0,0 0 16,0 0 0,0 0-1,-30 0-15,30 0 0,-29 0 16,-1 0-16,30 0 15,-29 0-15,-1-29 16,30 29-16,-30 0 16,30-30-16,0 30 0,0 0 15,-30 0 1,30 0-16,0 0 16,-29 0-16,-1 0 0,1 0 15,29 0-15,-1 0 16,1 0-1,-29 0-15,-1 0 16,30 0-16,-29 0 0,28 0 16,-28 0-16,-1 0 15,1 0-15,-1 0 16,1 0-16,-1 0 0,1 0 16,29 0-1,-30 0 1,30 0-16,0 0 15,-30 0 1,1 0 0,-1 0-16,1 0 15,-1 0-15,0 0 16,1 0-16,-1 0 16,1 0-16,-1 0 15,1 0 1,-1 0-16,1 0 15,-1 0-15,0 0 16,1 0 0,-1 0-1,1 0-15,-1 0 16,1 0 0,-1 0-16,1 0 31,-1 0-16,1 0 48</inkml:trace>
  <inkml:trace contextRef="#ctx0" brushRef="#br0" timeOffset="15803.05">19525 8215 0,'30'0'110,"-1"0"-110,0 0 15,1 0 1,-1 0 0,1 0-16,-1 0 15,1-29-15,-1 29 16,30 0-1,-30 0 1,1 0-16,29 0 16,-30 0-16,1 0 15,29 0 1,-30 0-16,30 0 16,-30 0-1,1 0-15,-1 0 16,1 0-1,-1 0-15,1 0 16,-1 0-16,1 0 31,-1 0-31,0 0 0,1 0 47,-1 0-31,1 0 15,-1 0-31,1 0 31,-1 0 1,1 0-17,-1 0 1,1 0-16,-1 0 15,0 0 1,1 0-16,-30-30 16,29 30-16,1 0 15,-1 0 1,1 0-16,-1 0 16,1 0-1,-1 0-15,0 0 16,1 0-1,-1 0 1,1 0 15,-1 0-15,1 0 31,-1 0 62,1 0 782,-1 0-876,1 0-15,-1 0 16,0 0-16,1 0 0,-1 0 16,1 0-16,-1 0 15,1 0 1,29 0-16,-30 0 16,0 0-16,30 0 15,-29 0 1,-1 0-16,30 0 15,-29 0 1,-1 0-16,0 0 16,1 0-16,-1 0 15,30 0-15,-29 0 0,-1 0 16,30 0-16,-29 0 16,28 0-16,1 0 15,-29 0-15,-1 0 0,1 0 16,29 0-16,-30 0 15,0 0-15,1 0 16,-1 0-16,1 0 16,-1 0-16,1 0 15,-1 0 17,1 0-32,-1 0 62,1-29-46,-1 29-1,-29-30-15</inkml:trace>
  <inkml:trace contextRef="#ctx0" brushRef="#br0" timeOffset="19753.43">23501 8127 0,'29'0'94,"1"0"-63,-1 0-15,1 0-16,-1 0 15,0 0 1,1 0-16,29 29 0,0-29 16,-30 0-16,30 30 15,-30-30-15,60 29 16,-30-29-16,0 0 0,29 0 15,-29 29-15,-30-29 16,30 0-16,0 0 16,0 0-1,-30 0-15,30 0 0,-29 0 16,-1 0-16,1 30 16,-1-30-16,1 0 15,-1 0-15,1 0 0,-1 0 31,0 0-31,1 0 16,-1 0 15,1 0-31,-1 0 32,1 0-32,-1 0 15,1 0-15,-1 0 16,0 0-1,1 0-15,-1 0 0,1 0 16,-1 0-16,30 0 16,0 0-1,-29 0-15,-1 0 0,0 0 16,1 0-16,29 0 16,-30 0-1,30 0-15,-29 0 16,-1 0-1,0 0 17,1 0-17</inkml:trace>
  <inkml:trace contextRef="#ctx0" brushRef="#br0" timeOffset="24880.31">3357 11542 0,'30'0'1140</inkml:trace>
  <inkml:trace contextRef="#ctx0" brushRef="#br0" timeOffset="28042.19">3505 12013 0,'0'30'63,"0"-1"-48,0 1 32,0-1-31,0 0 15,0 1-15,0-1-1,0 1 17,0-1-17,29-29-15,1 30 16,-30-1 0,0 1-16,29-1 15,-29 30-15,29 0 0,1-59 16,-1 59-16,1 0 15,-30-30-15,0 0 16,29 1-16,1 29 0,-1 0 16,1 0-16,-30-1 15,29-28 1,1 29-16,-1-30 0,0 1 16,-29-1-16,30 1 15,-1-1-15,-29 0 16,30 30-16,-1-29 15,1 29-15,-1 0 16,-29-30 0,30-29-16,-1 29 15,-29 30-15,29-59 0,1 30 16,-1 29-16,1-30 16,-1-29-16,1 59 15,29-30-15,-30 1 16,1-1-16,-1 1 15,30-30-15,0 29 16,-30 1-16,30 28 16,29-28-16,-29-1 0,-29 1 15,58 29-15,1-30 16,-31 1-16,1 28 16,30-28-16,-30-1 0,29 30 15,-59-59-15,60 30 16,-1-1-16,0 30 15,30 0-15,0 0 16,0-30-16,0 1 0,-60 29 16,60-59-16,-29 29 15,-1 0-15,-29 1 16,29-1-16,-29-29 0,-29 30 16,28-30-16,1 0 15,0 0-15,0 29 16,0-29-16,-29 0 0,28 0 15,-28 0-15,29 0 16,29 0-16,-58 0 16,28 0-16,31 0 15,-30-29-15,0 29 0,-1 0 16,-28 0-16,58-30 16,-29 30-16,-29 0 15,29-29-15,-1 29 0,-28-30 16,29 1-16,29 0 15,-58-1-15,28 30 16,1 0-16,0-29 0,0-1 16,0 1-16,29-1 15,-29 1-15,0-1 16,30 1-16,-31 0 16,1-1-16,0 1 0,30-1 15,-1-29-15,-59 30 16,60-1-16,-30 1 15,29-30-15,-59 59 0,30-29 16,0-30-16,0 29 16,-29-29-16,28 30 15,31-30-15,-30 0 16,-30 0-16,1 0 0,29 30 16,-1-30-16,-28-29 15,29 29-15,-30-29 16,30 58-16,-29-58 0,28 29 15,1 0-15,-29 0 16,-1 0-16,30 0 16,0 1-16,-29 28 0,28-58 15,-28-1-15,-30 31 16,59-1-16,0-30 16,-30-28-16,30-1 0,-30 0 15,1 30-15,29-30 16,-30 0-16,1 0 15,-1 30-15,-29 0 16,30-1-16,-1 1 0,1 29 16,-1-29-16,-29 29 15,29 0-15,-29-29 16,0-1-16,30-28 0,-1 58 16,1-30-16,-1 1 15,-29 0-15,30 29 16,-30-30-16,29 31 15,-29 28-15,0-29 0,30 0 16,-1 59-16,-29-59 16,29 1-16,1-1 15,-1 29-15,-29 1 16,30-1 0,-1 30-16,-29-29 15,0 0-15,30-1 0,-1 30 16,1-29-16,-1-1 15,0 30 1,-29-29-16,30-30 16,-1 29-16,30-28 15,-29-1 1,29 0-16,-30 29 16,1-29-16,-30 1 0,58-1 15,-28 29-15,-1-29 16,30 0-16,-29 1 15,-1-1-15,1 0 16,-1 29-16,-29 1 16,29-30-16,1 30 15,-1-1-15,-29 1 16,0-1-16,30 1 0,-1-1 16,1 30-16,-30-29 15,0-1-15,29 30 16,-29-29-16,30 29 0,-30-29 15,0-1-15,0 1 16,29-1 0,1 1-16,-1-1 15,-29 1 1,29 29 0,1 0-1,-30-30-15,0 1 16,29 29-1,1-29 1,-1 29 0</inkml:trace>
  <inkml:trace contextRef="#ctx0" brushRef="#br0" timeOffset="28551.39">12781 8186 0</inkml:trace>
  <inkml:trace contextRef="#ctx0" brushRef="#br0" timeOffset="30020.22">12663 8156 0,'30'0'125,"-1"0"-94,1 0-15,-1 0 0,1 0 15,-1 0-15,1 0 15,-1-29-31,0 29 15,-29-30-15,30 30 16,-1 0-16,-29-29 16,30 29-16,-1 0 15,1 0 1,-1 0 15,-29 29 125,0 1-140,-29-30-16,-1 29 31,30 1-15,-29-30 0,29 29 15,-30-29 0,30 29-31,-29-29 16,29 30-1,0-1 1,-30 1 0,1-30 15,0 29-31,29 1 15</inkml:trace>
  <inkml:trace contextRef="#ctx0" brushRef="#br0" timeOffset="30838.25">13076 7979 0,'0'30'78,"-30"-30"-62,30 29 0,-29-29-16,29 30 15,-30-30 1,1 29-1,29 1 1,-30-30 0,1 0-1,29 29 1,-29-29-16,29 30 0,-30-30 31,1 29-31,-1 0 31,1-29-31,-1 30 16,1-30 15,-1 29 1</inkml:trace>
  <inkml:trace contextRef="#ctx0" brushRef="#br0" timeOffset="33991.33">2503 11954 0,'59'0'265,"-29"0"-265,29 0 16,-30 0 0,1 0-16,-1 0 15,0 0-15,1 0 16,-1 0-16,1 0 15,-1 0 1,1 0 0,-1 0-1,1 0 17,-1 0-17,1 0 1,-1 0 15,0 0-31,30 0 16,-29 0-1,29 0 1,-30 0-16,1 0 16,-1 0-1,0 0 1,1 0-16,-1 0 31,1 0-15,-1 0-1</inkml:trace>
  <inkml:trace contextRef="#ctx0" brushRef="#br0" timeOffset="44277.62">28949 7538 0,'29'0'203,"1"0"-188,-1 29 1,-29 1-16,30-30 16,-30 29-16,29 1 15,1-1-15,-1 0 16,0 1-16,-29-1 16,0 1-1,30-30-15,-1 29 16,-29 1-16,0-1 15,30-29 1,-1 30 0,1-1-1,-30 0 17</inkml:trace>
  <inkml:trace contextRef="#ctx0" brushRef="#br0" timeOffset="45100.32">29391 7391 0,'0'29'47,"-30"-29"-31,30 29-16,0 1 15,-29-1 1,-1-29-16,1 0 15,-1 59 1,1-29-16,29 29 16,-30-30-16,1-29 15,0 29-15,29 1 16,-30-30-16,30 29 16,0 1-16,-29-30 0,29 29 15,-30 1 1,30-1 15,0 1-15,0-1 62</inkml:trace>
  <inkml:trace contextRef="#ctx0" brushRef="#br0" timeOffset="47494.51">29332 7803 0,'0'-30'16,"29"30"31,1 0-16,-1 0 16,1 0-32,-1 0 17,0 0-17,-29 30 16,0-1 1,0 1 15,0-1-16,0 1 0,0-1 0,0 0 32,-29-29-16,29 30 93,-29-1-108,-1-29-17,30 30 126,30-30 124,-1 0-233,0 0-32,1 0 0,-1 0 15,1 29 1,-30 1 0,29-30-1,1 0-15,-1 0 31,-29 29-15,0 1 15,0-1 16,0 0 0,0 1-16,0-1 32,0 1-32,-29-30-15,-1 0-1,1 0 17,-1 0-17,1 0 16,-1 0-15,1 0 0,29 29 15,-29-29-31,-1 0 16,1 0 15,-1 0-16,30 30 32</inkml:trace>
  <inkml:trace contextRef="#ctx0" brushRef="#br0" timeOffset="50549.34">26799 7243 0,'-29'30'31,"-1"-30"0,30 29-15,-59-29 15,0 0-15,0 0 31,30-29-32,0-1 16,-30-29 1,29 1 30,30 28-46,0-29 15,-29 0-15,29 30-1,0-1-15,0 1 16,0 0 15,0-30-31,0 29 16,0-29-1,0 30 1,0-30 15,29 30 1,-29-30-32,59 0 15,-29 29 1,28-29-1,-28 59-15,-1-29 16,1 29-16,-1-29 16,1-1-16,-1 1 15,1 29-15,-1 0 0,1 0 16,-30-30-16,58 1 16,1 29-1,0 0 16,-29 0 1,-1 0-1,30 29-15,-59 30 15,29-29-16,1-1 1,-1 0 0,-29 30-1,30-59 1,-1 30 0,1 29-1,-30 0 16,0-30-15,0 30 0,0-30-1,0 1-15,0 29 16,0-30 31,0 30-32,0-30 48,0 30-16,-30-29 0,30-1-32,-29 1 1,29-1 15,0 1-15,-30-30-1,30 29 17,-29 0-17,-1 1 1,30-1 0,0 1 15,-29-1-16,29 1 1,0-1 15,-29 1-15</inkml:trace>
  <inkml:trace contextRef="#ctx0" brushRef="#br0" timeOffset="54852.21">23265 7332 0,'0'-30'15,"-29"30"1,-1 0 15,30-29-15,0-1 15,0 1 16,-29-1-16,29 1 1,0 0-1,0-1-16,-30 1 32,30-1 0,0 1 16,0-1 109,0-29 78,0 30-157,0-30 79,0 30-94,0-30-15,0 29-16,0 1-32,0-1 1,0 1 15,0 0-15,0-1-1,0 1 17,0-1-17,0 1 1,0-1 15,0 1-15,30 29 62,-30 29-31,29 1-16,1-1-15,-30 1 15,29-1 16,1 30 15,-1-30-30,1 30-1,-30-29-16,0 29 32,0-30 16,29 30-32,-29-30 16,0 1-16,0-1-15,0 1 15,0-1-15,0 1 15,0-1-15,0 1-1,0-1 16,0 0-15,0 1 0,0-1 15,0 1-15,-29-1 15,29 1-16,0-1 1,0 1 0,-30-1 31,1-29 15</inkml:trace>
  <inkml:trace contextRef="#ctx0" brushRef="#br0" timeOffset="87238.66">24914 7302 0,'-29'0'31,"-1"0"32,1 0-32,0 0-15,-1 0 15,1 0-15,-1 0-1,1 0 1,-1 0-16,1 0 16,-1 0-16,1 0 31,-1 0-31,1 0 15,0 0-15,-1 0 16,1 0 15,-1 0-31,1 0 47,-1 0-31,30-29-16,0-1 47,-29 30-16,29-29-15,0-1-1,0 1 16,0 0-15,0-1 0,0 1-1,0-1 1,0 1 0,0-1-16,0-29 15,0 30 1,29 0-16,-29-30 15,30 29-15,-30-29 16,0 30-16,0-1 16,0 1-16,29 0 0,-29-1 15,0 1-15,30-1 16,-1 1 0,-29-1-16,0 1 15,0-1 1,30 1-16,-1 29 15,-29-29 1,29-1 0,1 30-1,-1 0 1,-29-29-16,0-1 16,30 1-1,-1 29 16,-29-30-31,30 30 16,-1 0 0,1 0-1,-1 0 17,1 0-17,-1 0 16,0 0-15,1 0 0,-1 0 15,1 30-15,-30-1-16,29 1 31,1-30-16,-1 0 1,-29 29 0,0 1 15,30-30 16,-30 29 0,0 0-32,0 1 17,29-30-17,-29 29 16,0 1 16,0-1-15,0 1-17,0-1 1,0 1 15,0-1-15,0 0-1,0 1-15,0-1 16,0 1 0,0-1-1,0 1-15,0-1 0,0 1 16,0 28-1,0-28-15,0-1 32,0 1-32,0-1 15,0 1-15,0-1 16,0 1 15,0-1-15,0 0 78,0 1-79,0-1 32,0 1-16,0-1 141</inkml:trace>
  <inkml:trace contextRef="#ctx0" brushRef="#br0" timeOffset="96058.57">26622 5742 0,'0'29'78,"-29"-29"31,29-29-93,-30 29-1,1 0 1,29-30-16,-29 1 16,29-1 15,0 1-15,0 0-1,0-1 16,0 1-15,0-1 93,0 1-93,0-1 0,0 1-1,0-1 1,0 1-16,0-30 0,0 0 16,0 0-1,0 30-15,0-1 16,0 1-16,0 0 0,0-1 15,0 1-15,0-1 16,0 1 0,29 29-16,-29-30 0,29 1 31,1 29 0,-1 0 0,-29 29-15,0 1 15,0-1-15,30 1 15,-30-1-15,0 1-1,0-1 17,0 0-17,0 1-15,0-1 16,0 1 0,0-1 15,0 1-31,-30-30 15,1 29 17,29 1-17,-30-30-15,30 29 16,-29-29-16,0 0 16,29-29 218,29 29-218,0 0-1,-29-30 1,30 30-1,-1 0-15,1 0 16,-1 0-16,1 0 16,-1 0-1,1 0-15,-1 0 16,1 0 0,-1 0-16,0 0 15,1 0 1,-1 30-1,1-1 17,-30 0 15,0 1-16,0-1 16,0 1-16,-30-30 0,1 0-15,-1 0-16,30 29 15,-29-29-15,0 0 0,-30 30 16,29-30 0,-29 29-1,30-29-15,-1 0 16,-29 0-16,30 0 16,0 0-1,-1 0-15,1 0 16,-1 0-1,1 0 32</inkml:trace>
  <inkml:trace contextRef="#ctx0" brushRef="#br0" timeOffset="98799.74">27005 5742 0,'0'29'141,"0"1"-95,30-30-30,-1 29 0,1-29-1,-30 30 1,0-1 0,29-29-1,-29 29-15,29-29 16,1 30-1,-1-1 1,1 1 15,-30-1-15,0 1 15,0-1-15,0 0 15,-30-29 16,1 0-31,-1 0 15,1 0-16,0 0 32,-1 0-31,1 0 0,29-29-1,0 0 16,0-1-15,0 1 15</inkml:trace>
  <inkml:trace contextRef="#ctx0" brushRef="#br0" timeOffset="100165.19">27035 5801 0,'29'0'94,"1"0"-78,-1 0 30,0 0-30,1 0 0,-1 0-16,1 0 15,-1 0 1,1 0 0,-1 0 15,1 0-16,-1 0 1,-29-30 31,30 30-31</inkml:trace>
  <inkml:trace contextRef="#ctx0" brushRef="#br0" timeOffset="101654.4">26416 5889 0,'-29'0'16,"-1"29"31,30 1-1,-29-30-46,29 29 0,-30-29 16,30 30 0,-29-1-1,29 1-15,-29-1 16,29 0 0,-30 1-16,30-1 15,0 1-15,0-1 16,-29 1-16,29-1 15,-30-29-15,30 30 16,0-1-16,0 0 16,-29-29-16,29 30 15,-30-1-15,1-29 16,29 30 0,0-1-16,-30 1 15,30-1 1,0 1-1</inkml:trace>
  <inkml:trace contextRef="#ctx0" brushRef="#br0" timeOffset="103014.93">25916 6242 0,'0'30'0,"0"-1"16,0 1 15,29-1-15,0-29-1,-29 29 1,0 1 0,0-1-16,30-29 0,-1 0 15,-29 30 1,0-1-16,0 1 16,30-30-1,-30 29-15,29 1 0,1-30 16,-30 29 15,29 0-31,1-29 16,-30 30 15,29-1-31,1 1 16,-1-30 15,0 0 31,1 0-30,-1 0 61,1 0-46,-30-30-47,0 1 16,0-1 62,29 30-62,-29-29-1,0 0 32,0-1-31,0 1-1,0-1 17,0 1-17</inkml:trace>
  <inkml:trace contextRef="#ctx0" brushRef="#br0" timeOffset="106856.14">24325 5918 0,'0'-29'203,"0"0"-203,0-1 16,0 1-16,0-1 15,0 1-15,0-1 16,0 1-16,30-1 15,-30 1-15,0 0 16,29 29-16,-29-30 16,0 1-16,30 29 15,-30-30-15,29 30 0,1-29 32,-1 29-17,0 0 1,1 0 15,-1 0-15,-29 29-1,30-29 1,-1 30 0,-29-1-1,0 1 1,0-1 15,0 0-15,0 1-1,-29-30 17,29 29-32,0 1 31,-30-30-31,1 0 0,-1 0 15,1 0 1,0 0-16,-1 0 16,1 0-1,-1 0-15,1 0 16,-1 0 0,30 29-1,-29-29 1,-1 0-1,60 0 110,-1 0-109,1 0 15,-1 0-15,1 0 0,-1 0-1,1 0 16,-30 30-31,29-30 16,0 29 0,1-29 15,-1 0-15,-29 30-1,30-30 1,-30 29-1,29-29 1,-29 29 0,-29-29 62,-1 0-47,1 0-31,-1 0 16,1 0-1,0 0-15,-1 0 32,1 0-32,-1 0 15,1 0 1,-1 0 15,1 0-15</inkml:trace>
  <inkml:trace contextRef="#ctx0" brushRef="#br0" timeOffset="107794.17">24590 5918 0,'0'30'109,"0"-1"-109,0 1 32,0-1-1,0 1 0,0-1 47,30-29 0,-1 0-62,1 0 15,-1 0-15,1 0 0,-1 0-1,1-29-15,-1-1 31,0 30-15,1-29 0,-1 29 15,-29-30 0</inkml:trace>
  <inkml:trace contextRef="#ctx0" brushRef="#br0" timeOffset="108718.74">24855 5977 0,'0'30'0,"-29"-30"63,0 0-17,-1 0-30,30 29 172,0 1-173,0-1 1,0 0 15,0 1-15,0-1 15,0 1-15,0-1 15,0 1-16,0-1 1,0 1 15,0-1-15,0 0 15,0 1 0</inkml:trace>
  <inkml:trace contextRef="#ctx0" brushRef="#br0" timeOffset="109515.21">24266 6154 0,'0'29'47,"0"1"-32,0-1 16,0 1-15,0-1 15,0 1-31,0-1 0,0 30 16,0 0 0,0 0-1,0-30-15,0 1 0,-29-1 16,29 0-16,0 1 15,0-1-15,0 1 16,0-1-16,0 1 16,0-1-16,0 1 15,0-1 17,0 0-17</inkml:trace>
  <inkml:trace contextRef="#ctx0" brushRef="#br0" timeOffset="110534.49">24090 6596 0,'0'29'63,"0"0"-48,0 1 32,0-1-47,29 1 47,-29-1-47,0 1 16,30-30-16,-30 29 15,0 1-15,29-30 16,-29 29 0,30-29-16,-30 29 0,0 1 15,29-30 63,0 0-62,-29-30 0,30 30-1,-30-29-15,0 0 32,0-1-32,29 30 31,-29-29-31,0-1 15,0 1 1,30 29 15,-30-30 1,0 1-1</inkml:trace>
  <inkml:trace contextRef="#ctx0" brushRef="#br0" timeOffset="112839.77">23088 6301 0,'0'-29'171,"0"-1"-155,-29 1 0,29-30-1,0 29-15,-29 30 0,29-29 16,-30-30-16,30 30 16,-29-1-1,29 1-15,0-30 16,0 30-16,0-30 15,29 29 1,1-29 0,-30 30-16,0-1 0,29 1 15,-29 0-15,29-30 16,-29 29 0,30 30-16,-30-59 0,0 30 15,0-1 1,29 1-16,1 29 15,-1 0 1,1 0 15,-1 0-15,1 0 15,-30 29-15,0 1-1,0-1 1,0 1 0,0-1-1,0 1 1,0-1 0,0 1 15,-30-30-31,1 29 15,29 0 17,-30-29-32,30 30 15,-29-30-15,29 29 32,0-58 124,0-1-125,29 30-15,1 0 15,-1 0-15,1 0 15,-1 0-31,1 0 31,-1 0-31,0 0 31,-29 30-31,30-30 16,-1 0 15,-29 29-31,0 1 16,0-1-1,0 1 17,0-1-17,0 1 17,0-1-17,0 0 1,-29-29-1,-1 0 1,1 0-16,0 0 16,-1 0-16,1 0 15,-30 0 1,29 0-16,1 0 16,-1 0-16,1 0 15,-1 0 1,1 0-16,0 0 15,-1 0-15,1 0 47,-1 0-31</inkml:trace>
  <inkml:trace contextRef="#ctx0" brushRef="#br0" timeOffset="114493.15">23354 6154 0,'29'0'110,"0"0"-63,1 0-16,-1 29-16,-29 1 1,0-1 15,0 1-15,0-1 15,0 1 0,0-1-31,0 0 79,-29-29-64,58 0 235,-29-29-234,30 29-1,-1 0 1,1 0 0,-1 0 31,1 0-32,-30 29 32,0 1-16,0-1 16,0 1 0,-30-30-16,1 0 1,-1 0-17,1 0 1,-1 0 15,1 0-15,-1 0-1,1 0 17,0 0-32,29 29 78</inkml:trace>
  <inkml:trace contextRef="#ctx0" brushRef="#br0" timeOffset="124991.11">26240 7538 0,'29'0'110,"0"0"-110,30 0 15,30 0 1,-60 0-1,59 0-15,-29 0 0,30 29 16,-30-29-16,29 0 16,0 30-16,-29-30 15,0 0-15,0 0 16,-30 29-16,30-29 0,-29 0 16,29 30-16,0-30 15,-30 0-15,1 0 16,-1 29-16,0-29 0,1 0 15,-1 0-15,1 0 16,-1 0-16,1 0 16,-1 0-16,1 0 15,-1 0 1,0 0-16,1 0 16,-1 0-16,1 0 15,-1 0 1,1 0-16,-1 0 15,1 0 1,-1 0-16,0 0 16,1 0-1,-1 0 1,1 0 0,-1 0-1,1 0 16,-1 0 1,1 0-17</inkml:trace>
  <inkml:trace contextRef="#ctx0" brushRef="#br0" timeOffset="128268.23">2268 11630 0,'29'0'47,"1"0"-1,-1 0-46,1 0 47,-1 0-31,1 0 0,-1 0-1,0 0-15,1 0 16,-1 0-1,1 0-15,-1 0 32,1 0-32,-1 0 0,1 0 15,-1 0 1,0 0 0,1 0-16,-1 0 15,1 0 1,-1 0-16,1 0 15,-1 0 1,1 0 0,-1 0-1,1 0 1,-1 0-16,0 0 16,1 0-1,-1 0 1,1 0-16,-1 0 15,1 0 1,-1 0 0,1 0-1,-1 0-15,0 0 47,1 0-31,-1 0 15,1 0-31,-1 0 16,1 0 15,-1 0-15,1 0 15,-1 0-16,0 0 1</inkml:trace>
  <inkml:trace contextRef="#ctx0" brushRef="#br0" timeOffset="137196.28">2297 11248 0,'30'0'16,"-1"0"15,1 0-15,-1 0 0,1 0-1,-1 0 1,0 0 15,1 29-15,-1-29-1,1 0 1,-1 0-16,1 0 16,-1 0-1,1 0 1,-1 0-16,0 0 15,1 0-15,-1 0 16,1 0-16,-1 0 16,1 0-16,-1 0 15,1 0 1,-1 0 0,1 0-16,-1 0 15,0 0 1,1 0-16,-1 0 15,1 0 1,-1 0-16,1 0 16,-1 0-1,1 0 1,-1 0 0,0 0-16,1 0 31,-1 0-31,1 0 0,-1 0 31,1 0-15,-1 0-1,1 0-15,-1 0 32,0 0-17,1 0 1,-1 0 15</inkml:trace>
  <inkml:trace contextRef="#ctx0" brushRef="#br0" timeOffset="142405.34">26976 8451 0,'0'29'453,"0"30"-421,0-30-17,0 30 1,0-29 0,0-1-1,0 30 1,0-30-16,29 1 15,-29 29 17,30-59-17,-1 0 32,1 0 16,-30-59 77,0 29-30,0 1-63,-30 29-32,1 0 16,-1 0-15,-29 0 15</inkml:trace>
  <inkml:trace contextRef="#ctx0" brushRef="#br0" timeOffset="143112.41">27359 8716 0,'0'29'266</inkml:trace>
  <inkml:trace contextRef="#ctx0" brushRef="#br0" timeOffset="144921.99">27388 8274 0,'30'0'79,"-1"0"-33,0 0-14,1 0-1,-30 29 0,29-29-31,-29 30 16,0-1 15,0 1-15,0-1 15,0 1-15,0-1 62,30-29 125,-1 0-156,1 0-32,-1 0 17,1 0-32,-1 0 31,0 0 0,1 0-15,-1 0 15,-29 29-31,0 1 31,0-1 16,0 1-16,-29-30 32,-1 0-32,30 29-15,-29-29-1,0 0 1,-1 0 62,30 30-47</inkml:trace>
  <inkml:trace contextRef="#ctx0" brushRef="#br0" timeOffset="148267.49">27241 8362 0,'0'-29'15,"0"-1"48,0 1-48,0-1 48,-30 30-16,1 0-32,29 30 79,0-1-78,0 1-1,0-1 17,0 1-17,0-1 17,29-29 77,1 0 0,-1 0-62,-29-29 78,0-1-47,0 1 0,0-1-15,0 1-32,0 58 188,0 1-188,0-1 0,0 1-15,0-1 15,0 1-31,30-1 47,-30 0-47,0 1 31,29-1 1,1 1-17,-30-1 17,0 1-1,29-30 0,1 0 16,-30 29 47</inkml:trace>
  <inkml:trace contextRef="#ctx0" brushRef="#br0" timeOffset="149880.34">27270 8745 0,'-29'0'16,"58"0"390</inkml:trace>
  <inkml:trace contextRef="#ctx0" brushRef="#br0" timeOffset="155760.87">19672 9363 0,'30'0'78,"-1"0"-47,30 30 0,0-30-15,-30 0-16,30 29 16,-29-29-16,58 30 0,-29-30 15,29 29-15,-58-29 16,58 0-16,-58 0 15,29 0-15,29 30 16,-59-30-16,30 0 0,30 0 16,-60 0-16,59 29 15,-29-29-15,0 29 16,0-29-16,29 0 0,-29 0 16,0 0-16,30 0 15,-60 0-15,59 0 16,-58 0-16,29 0 15,0 0-15,0 0 0,-30 0 16,30 0-16,-30 0 16,1 0-16,-1 0 15,30 0-15,0 0 0,0 0 16,-30 0 0,30 0-16,-29 0 15,-1 0-15,30 0 16,-29 0-16,-1 0 0,0 0 15,1 0-15,-1 0 16,1 0-16,-1 0 16,1 0-16,-1 0 0,1 0 15,-1 0-15,0 0 16,1 0-16,-1 0 16,1 0-16,29 0 15,-30 0 1,30 0 31,-29 0-32,28 0 32,-28 0 63,-1-29-95,1 29 16,-1-29-15,1 29 0,29 0-1,-59-30 1,58 30 0,1 0 30,-29 0-30,29 0 15,-30 0 1</inkml:trace>
  <inkml:trace contextRef="#ctx0" brushRef="#br0" timeOffset="162629.41">12870 10011 0,'29'0'109,"0"29"-93,1 1 0,29-30-1,-30 0 1,30 29-16,30-29 0,-1 0 16,30 30-16,-1-30 15,1 29-15,29-29 16,-29 30-16,-29-30 0,-30 0 15,29 0-15,0 0 16,-58 0-16,29 0 16,-30 0-16,30 0 0,0 0 15,0 0-15,0 0 16,-30 0-16,30 0 16,0 0-16,-30 0 15,30 0-15,-29 0 0,-1 0 16,30 0-16,-30 0 15,30 0-15,-29 0 16,-1 0-16,1 0 0,-1 0 16,1 0-16,-1 0 15,1 0-15,-1 0 16,0 0-16,30 0 16,-29 0-16,-1 0 15,1 0-15,-1 0 16,30 0-16,0 0 15,0 0-15,-30 0 16,30 0-16,-29 0 16,-1 0-16,30 0 15,-30 0-15,30 0 16,0 0 0,-29 0-16,-1 0 15,30 0-15,-30 0 16,30 0-1,-29 0 1,-1 0-16,1 0 16,-1 0-16,1 0 0,-1 0 15,0 0-15,1 0 16,-1 0-16,1 0 16,-1 0-16,30 0 15,0 0 1,-29 0-16,-1 0 15,30 0-15,-30 0 0,1 0 16,29 0-16,-30 0 16,1 0-16,-1 0 15,30 0-15,0 0 16,0 0-16,-30 0 16,1 0-16,-1 0 15,1 0 1,28 0-16,-28 0 15,58 0 1,-58 0 0,-1 0-16,1 0 15,-1 0 1,0 0 0,1 0-1,29 0 1,0 0 15,-30 0-15,1 0-1,-1 0 1,0 0 15,1 0-15,-1 29 46,1-29 141,29 0-187,-30 0 31,30 0-31,0 0 15,-30 0-16</inkml:trace>
  <inkml:trace contextRef="#ctx0" brushRef="#br0" timeOffset="164678.01">27977 6684 0</inkml:trace>
  <inkml:trace contextRef="#ctx0" brushRef="#br0" timeOffset="175234.91">25562 10276 0,'30'0'47,"-1"0"-32,1 0 1,-1 0 15,0 0-15,1 0-1,29 0-15,0 0 16,-30 0 0,30 0-16,29 0 15,-29 0-15,30 0 0,28 0 16,-87 0-16,58 0 16,-29 0-16,0 0 15,0 0-15,0 0 0,-30 0 16,30 0-16,0 0 15,0 0-15,0 0 16,-30 0-16,30 0 0,-29 0 16,58 0-16,-29 0 15,-30 0-15,30 0 16,-29 0-16,29 0 16,0 0-16,-1 0 0,1 0 15,0 0-15,-29 0 16,29 0-16,-1 0 15,1 0-15,-29 0 16,-1 0-16,1 0 16,-1 0-16,30 0 15,0 0-15,-30 0 16,1 0-16,-1 0 16,1 0-16,-1 0 15,1 0-15,-1 0 0,1 0 16,-1 0-16,30 0 15,-30 0 1,30 0 0,-29 0-16,29 0 15,-30 0-15,0 0 16,1 0 0,-1 0-16,1 0 0,-1 0 15,1 0-15,-1 0 16,1 0-16,-1 0 15,1 0-15,-1 0 16,0-29-16,1 29 16,-1 0-16,1 0 15,-1 0-15,1 0 16,-1 0-16,1 0 16,-1 0-16,0 0 15,1 0 1,-1 0-16,1 0 15,-1 0-15,1 0 16,-1 0 0,1 0-16,-1 0 15,1 0-15,-1 0 16,0 0 0,1 0-1,-1 0-15,1 0 16,-1 0-16,1 0 31,-1 0-31,1 0 16,-1 0-1,0 0 1,1 0 15,-1 0-15</inkml:trace>
  <inkml:trace contextRef="#ctx0" brushRef="#br0" timeOffset="177594.43">29891 10099 0,'30'0'109,"-1"0"-78,1 0-15,-1 0-1,-29 30-15,29-30 32,1 0-17,-1 0 17,1 0-32,-1 0 15,30 0 1,-29 0-16,-1 0 0,59 0 15,-58 29-15,58-29 16,-29 0-16,0 0 0,0 0 16,0 0-16,-30 0 15,60 0-15,-60 0 16,30 0-16,0 0 16,0 0-16,0 0 0,0 0 15,-30 0-15,0 0 16,1 0-16,29 0 15,0 0-15,0 0 16,-30 0-16,1 0 16,28 0-16,-28 0 15,-1 0-15,1 0 16,-1 0-16,1 0 0,-1 0 16,1 0-16,-1 0 15,30 0 1,-30 0-16,1 0 15,-1 0-15,1 0 16,-1 0 0,1 0-16,-1 0 31</inkml:trace>
  <inkml:trace contextRef="#ctx0" brushRef="#br0" timeOffset="181661.16">12870 10865 0,'29'0'94,"0"0"-78,1 0-16,-1 0 15,1 0-15,-1 0 16,30 29-16,30-29 16,-1 30-16,30-30 0,-1 29 15,31-29-15,-1 0 16,-29 0-16,29 0 16,0 0-16,0 0 0,-29 0 15,30 0-15,-31 0 16,31 0-16,-31 0 15,-28 0-15,29 0 16,-1 0-16,1 0 0,-59 0 16,59 0-16,-30 0 15,0 0-15,1 0 16,29 0-16,-59 0 0,58 0 16,-28 0-16,-30 0 15,29 0-15,0 0 16,1 0-16,-1 0 15,0 0-15,30 0 0,-59 0 16,29 0-16,1 0 16,-30 0-16,58 0 0,-28 0 15,-1 0-15,0 0 16,1 0-16,29 0 16,-60 0-16,60 0 15,-29 0-15,-1 0 0,0 0 16,30 0-16,-59 0 15,59 0-15,-30 0 16,1 0-16,-1 0 0,30 0 16,-1 0-16,-58 0 15,59 0-15,-29 0 16,28 0-16,-28 0 16,-1 0-16,30 0 0,-59 0 15,29 0-15,30 0 16,-59 0-16,29 0 15,0 0-15,-58 0 16,29 0-16,29 0 0,-58 0 16,58 0-16,-29 0 15,0 0-15,0 0 16,-30 0-16,30 0 0,0 0 16,-30 0-16,60 0 15,-60 0-15,30 0 16,0 30-16,-30-30 0,30 0 15,0 29-15,0-29 16,0 0-16,0 0 16,-30 0-16,30 0 0,-29 0 15,58 30-15,-29-30 16,-30 0-16,30 0 16,0 0-16,-29 0 0,28 0 15,-28 0-15,29 0 16,0 0-16,0 0 15,0 0-15,-30 0 16,59 0-16,1 0 0,-1 0 16,-29 0-16,29 0 15,1 0-15,-30 0 16,29 0-16,0 0 0,30-30 16,-59 30-16,29-29 15,30 29-15,-59 0 16,29 0-16,1 0 15,-30 0-15,29 0 0,0 0 16,-29 0-16,29 0 16,1 0-16,-30 0 15,29 0-15,-29 0 0,0 0 16,0-30-16,0 30 16,0 0-16,-1 0 15,-28 0-15,29 0 0,0-29 16,-30 29-16,60 0 15,-60 0-15,0 0 16,30 0-16,-29 0 16,-1 0-16,30-30 0,-29 30 15,-1 0-15,59 0 16,-58 0-16,29 0 16,-30 0-16,30 0 0,0 0 15,-30 0-15,60 0 16,-60 0-16,30 0 15,0 0-15,-30 0 0,30 0 16,-29 0-16,58 0 16,-29 0-16,-30 0 15,30 0-15,0 0 16,-29 30-16,29-30 0,-30 0 16,30 29-16,-30-29 15,1 0-15,29 0 16,-30 0-16,30 0 15,-29 0 1,28 0 0,-28 0-16,-1 0 15,30 0-15,-29 0 0,29 0 16,-30 0-16,1 0 16,28 0-16,-28 0 15,29 0-15,-30 0 0,1 0 16,-1 0-16,30 0 15,0 0-15,-30 0 16,1 0-16,-1 0 0,30 0 16,0 0-16,0 0 15,0 0 1,-30 0-16,1 0 16,-1 0-16,30 0 0,-29 0 15,-1 0-15,0 0 16,1 0-16,-1 0 15,1 0-15,58 0 282,59 0-267,1 30-15,-31-30 16,31 0-16,-31 0 0,-28 0 16,-1 0-16,1 0 15,-1 0-15,-59 0 16,30 0-16,0 0 15,-29 0-15,-1-30 0,0 30 16,1 0-16,-1 0 16,1 0-16,-1 0 15,1 0-15,-1 0 47,1 0-47,-1 0 16,-29-29-1,30 29 64,-30-30-79,29 30 0,-29-29 15,29 29 1,1 0-16,29-30 15,-30 30-15,-29-29 16,59 29-16,-29 0 16,-1 0-1,30 0-15,-59-29 16,29 29-16,30 0 0,0 0 16,-29 0-1,-1 0-15,30 0 16,-30 0-16,30 0 0,-29 0 15,-1 0-15,30 0 16,-29 0-16,-1 0 16,0 0-16,30 0 15,-29 0-15,-1 0 16,1 0 0,-1 0-1,1 29-15,-1-29 16,0 0-1,1 29 1,-1 1-16,1-30 16,-1 29-16,1-29 15,-1 0 1,-29 30-16,30-30 16,-1 29-16,1-29 15,-1 0 1,0 0-1,1 30-15,-1-30 16,1 0-16,-1 0 31,1 0-31,-1 0 16,1 0 0,-1 0-1,0 0-15,1 0 16,-1 0-1,1 0-15,-1 0 16,1 0 0,-1 0-16,1 0 31,-1 0-15,1 0-1,-1 0 16</inkml:trace>
  <inkml:trace contextRef="#ctx0" brushRef="#br0" timeOffset="188555.93">24443 11395 0,'-29'0'219,"-1"0"-188,1 0 1,-1 0-1,1 0 16,-1 0 62,60 0 157,-1 0-235,1 0 16,-1 0-16,1 0-15,-1 0 31,1 0-16,-1 0 63,-58 0 109,-1 0-188,1 0 17,-1 0-17,1 0 1,-1 0-1,1 0 1,-1 0 0,1 0-1,0 0 1,-1 0-16,1 0 16,-1 0-1,1 0-15,-1 0 16,1 0-1,-1 0-15,1 0 32,-1 0-17,60 0 126,-1 0-110,1 0-15,-1 0-1,1 0 17,-1 0-17,1 0 17,-1 0-17,1 0 1,-1 0 15,0 0-15,1 0 31,-1 0-16,1 0 31,-1 0-15,1 0-31,-1 0 31,1 0-16,-30 29 16</inkml:trace>
  <inkml:trace contextRef="#ctx0" brushRef="#br0" timeOffset="199127.97">30421 10129 0,'-29'0'62,"-1"-30"-15,1 1-15,0-1-17,-1-28 16,-29 28-15,30 1 0,-30-30-16,29 29 31,1 30-15,29-58-1,-30 28 63,30-29 32,0 30-95,30 29 17,-1-59-32,30 0 15,-29 0 1,-1 30-1,1 29 1,29 0-16,-59-30 0,29 30 16,30-29-16,-30 29 15,1-30 1,-1 30 0,1-29-1,-1-1-15,1 30 16,-1 0-16,0 0 0,1 0 15,29-29-15,0 29 16,0 0 0,0 0-1,-30 0-15,30 0 0,-30 0 16,1 0-16,-1 0 16,1 0-16,-1 0 15,1 0-15,-1 0 0,0 0 16,1 0-16,29 0 15,-30 0 1,30 0 0,-29 0-1,-1 0 1,59 0 0,-58 0-1,-1 0-15,1 0 0,-1 0 16,1 0-1,-1 0-15,30 29 16,-59 1-16,59-30 16,0 29-1,-30-29 1,1 30 0,29-30-1,-30 29 1,0-29-16,1 0 31,-1 30-15,-29 29 62,30-30-63,-1 30 32,-29-30 31,0 30-31,0-29-31,0 29 31,0-30-32,0 30 64,0 0-33,0-30-46,0 30 16,-29 0-16,-1 0 16,30 0-1,-29-59-15,29 29 16,-30 1-16,30 28 16,-29 1-1,0-59 16,29 30-15</inkml:trace>
  <inkml:trace contextRef="#ctx0" brushRef="#br0" timeOffset="207194.62">20821 11189 0,'-30'0'15,"1"0"1,0 0 15,-1 0 16,1-30-31,-1 30-1,1 0 17,-30-29-1,29 29 0,1 0 0,-30 0-15,59-30 15,-29 30-15,-30 0-1,29 0 32,1-29-15,-1 29-17,1-29 16,-1-1-15,1 30 0,0 0 15,-1-29-15,1 29-1,-1 0 16,30-30-31,-59 30 16,0-29 0,0 29 15,30-30-15,-30 1 15,30-1-16,-1 30 17,1 0-17,-1-29 1,-29 0 31,59-1-16,0 1 0,-29-1-15,29 1 15,0-1-15,0 1-1,0-30 17,0 0-17,29 59 1,-29-59 0,30 0-1,-1 30-15,-29-1 16,30-28-1,-1-1 1,1 29-16,-1-29 16,1 30-1,-1-30 1,30 0 0,0 59-1,-30 0 1,1-29-16,29 29 15,-59-30-15,29 30 0,30-29 16,-30 29-16,1 0 16,-1 0-16,30 0 15,-29-30-15,-1 30 16,30-29-16,0 29 0,-30 0 16,1 0-16,-1 0 15,30 0-15,0 0 16,0 0-16,-30-29 15,30 29-15,-29 0 16,-1 0-16,30 0 16,0 0-16,-30 0 0,1 0 15,-1 0-15,30 0 16,0 0-16,-29 0 16,29 0-16,-30 0 15,30 0-15,-30 0 0,1 0 16,29 0-16,-30 0 15,1 0-15,28 0 16,-28 0-16,-1 0 0,1 0 16,-1 0-16,1 0 15,-1 0-15,1 0 16,28 0 0,1 0 15,0 29-16,-59 0-15,30-29 16,29 30 0,-59-1-1,29-29 1,30 30 0,-59 29-1,59-1-15,-30-58 16,1 59-1,-1 0 1,-29 0 0,30-29-16,-1-1 15,-29 30 1,0-30 0,0 1-16,30-1 15,-30 1-15,29-1 0,-29 1 16,0-1-16,0 0 15,0 1 1,0 29-16,0-30 16,0 1-1,0 29 1,-29-30 0,-1 30-1,-29 0 1,30-30-16,-30-29 0,29 0 15,-28 59-15,-31 0 16,1-30-16,29 30 16,-29-29-16,-30 29 15,29-30-15,1-29 0,29 59 16,-29-59-16,0 29 16,29 1-16,29-1 15,-29-29-15,30 0 0,-1 30 16,-29-30-16,30 0 15,-30 0 1,30 0-16,-1 0 16,1 0-16,-1 0 15,1 0-15,-1 0 16,1 0-16,-30 0 16,59-30-1,-59 1 1,30 29-1,-1 0 1</inkml:trace>
  <inkml:trace contextRef="#ctx0" brushRef="#br0" timeOffset="211914.11">27152 10512 0,'30'0'172,"58"0"-172,-29 29 15,0-29-15,29 0 16,-29 0-16,0 0 0,0 0 15,29 29-15,-58-29 16,29 0-16,0 0 16,0 0-16,-59 30 15,58-30-15,1 0 16,-29 0 0,29 0-1,-30 0-15,1 0 16,-1 0-1,1 0 1,-1 0 0,30 0-1,-30 0 1,1 0-16,-1 0 0,1 0 16,-1 0-16,1 0 15,-1 0 1,30 0-1,-30 29-15,1-29 32,-1 0-17,1 0 17</inkml:trace>
  <inkml:trace contextRef="#ctx0" brushRef="#br0" timeOffset="213518.95">27771 11042 0,'-30'0'0,"1"0"78,0 0-31,-1 0-32,1 29 1,-1 30 0,-29-30-16,30-29 15,-1 30-15,1 29 0,-30-30 16,30 1-16,-1-1 15,-29 0-15,30 1 16,-1-1-16,-29 1 16,30 29-1,0-30 1,29 1 0,0-1-1,0 0 16,0 1 1,29 29-1,0-59-15,1 29-1,-1 1 1,1-1-1,29-29 1,-30 0 0,-29-29-1,59 29 1,-59-59 15,0 29-15,0 1 15,-59 29 78,30 0-93,-30 0 15,29 0 47</inkml:trace>
  <inkml:trace contextRef="#ctx0" brushRef="#br0" timeOffset="214282.81">27830 11660 0,'0'29'109,"0"1"-62,29 29 31,-29-30-47</inkml:trace>
  <inkml:trace contextRef="#ctx0" brushRef="#br0" timeOffset="-213645.32">28625 11130 0,'0'-30'0,"0"1"47,-30 29-31,30-29-16,-29 29 16,0 0-1,-1 0 16,1 0-15,-1 0 15,1 29-15,-1-29 0,30 29 15,-29 1-31,29-1 15,0 1 17,0-1-32,0 1 47,0-1-47,29-29 31,-29 30-16,30-1 1,-30 0-16,29-29 16,1 0 62,-1 0-63,1-29 32,-1 0-31,0 29 0,-29 58 171,0 1-156,0 30-15,0-60 0,0 30-1,0-30-15,0 1 16,0-1-16,0 1 15,0-1-15,0 1 16,0 29 0,0-30-1</inkml:trace>
  <inkml:trace contextRef="#ctx0" brushRef="#br0" timeOffset="-211890.54">28978 11218 0,'0'-29'31,"30"29"79,-1 0-95,1 0 17,-1 0-17,-29 29 17,0 1-17,0-1 1,0 1 15,0-1-15,0 0-1,0 1 17,0-1-1,-29-29-31,29 30 15,-30-30 1,1 29 0,-1-29-1,1 0 1,-1 0 0,60 0 109,-1 0-94,1 0-16,-1 0 1,1 0 0,-1 0-16,1 0 15,-1 0 1,0 0-16,1 0 16,-1 0-1,1 0 1,-1 0-16,-29 30 15,30-30-15,-30 29 16,29-29 0,1 0-1,-30 30 1,0-1 15,0 0 32,-30-29-16,1 0-16,-1 0-16,1 0 1,-1 0 15,1 0-15,-1 0 0,1 0-16,0 30 15,29-1 1,-30-29-16,1 0 15,-1 0-15,1 0 16,-1 0 0,1 0-1,-1 0 1,1 0 15,0 0-15</inkml:trace>
</inkml:ink>
</file>

<file path=ppt/ink/ink1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06:03.613"/>
    </inkml:context>
    <inkml:brush xml:id="br0">
      <inkml:brushProperty name="width" value="0.05292" units="cm"/>
      <inkml:brushProperty name="height" value="0.05292" units="cm"/>
      <inkml:brushProperty name="color" value="#FF0000"/>
    </inkml:brush>
  </inkml:definitions>
  <inkml:trace contextRef="#ctx0" brushRef="#br0">23884 8421 0,'0'30'78,"0"-1"-47,0 0-31,0 30 16,0 0-16,0-29 15,0 29-15,0 58 16,0-28-16,0 28 16,0 1-16,0 0 0,-30-30 15,30 30-15,0-30 16,0 1-16,-29-60 15,29 30-15,0-29 0,0-1 16,0 0-16,0 1 16,0-1-1,0 1-15</inkml:trace>
  <inkml:trace contextRef="#ctx0" brushRef="#br0" timeOffset="993.12">24590 8480 0,'0'29'15,"-29"1"-15,29-1 16,0 1 15,-30-30-15,30 29-16,0 1 31,-29-1-15,29 1-1,0-1 1,-29 0-16,-1 1 15,30-1 1,0 1-16,0-1 16,-29-29-1,29 30-15,-30-30 0,30 29 16,0 1-16,0-1 16,0 0 15,30-29 0,-30 30-31,29-30 16,1 0-16,-30 29 15,58-29 1,-28 0-16,29 30 16,-30-30-16,1 0 15,29 0-15,0 0 16,-1 0-1,-28 0-15,-1 0 0,1 0 16,-1 0-16,1 0 16,-1 0-16,30 0 15,-59-30 1,29 30-16,1 0 0</inkml:trace>
  <inkml:trace contextRef="#ctx0" brushRef="#br0" timeOffset="1693.1">24973 8774 0,'0'30'0,"0"-1"47,0 1-32,0-1 17,0 1-17,0-1 1,0 30-1,0-30-15,0 30 16,0-29-16,0 29 16,-29 0-16,29-30 15,0 59-15,0-58 16,-30 29-16,30 0 0,0-1 16,0-28-1,0-1 1,0 1-16,0-1 15,0 1-15</inkml:trace>
  <inkml:trace contextRef="#ctx0" brushRef="#br0" timeOffset="2346.4">25621 8657 0,'0'29'16,"0"1"-1,0-1 64,0 0-48</inkml:trace>
  <inkml:trace contextRef="#ctx0" brushRef="#br0" timeOffset="2923.5">25444 9393 0,'0'29'15,"0"1"17,0-1-17,30-29 1,-30 30-16,0-1 16,0 0-1,0 1 16</inkml:trace>
  <inkml:trace contextRef="#ctx0" brushRef="#br0" timeOffset="4174.89">25945 8922 0,'0'-30'0,"29"1"31,1 29-15,-30-30 0,29 30-16,1 0 15,-1 0-15,1 0 16,-1 0 0,1 0-16,-1 0 0,1 0 15,-1 0-15,0 0 16,1 0-16,-1 0 15,1 0-15,-1 0 16,-29 30 0,30-30-1,-30 29 1,0 1-16,0-1 31,0 1-15,0-1-1,0 0 1,0 1-16,0-1 16,-30 1-16,1-30 15,-1 59-15,30-30 16,-29 30 0,-1-59-16,1 29 15,29 30-15,-29-59 0,29 30 16,-59-1-16,29 1 15,30-1-15,0 1 16,-29-1-16,-1 0 0,1 1 16,29-1-1,-30-29-15,30 30 16,-29-30-16,29 29 16,-30-29-1,1 0 16,0 0-15,58 0 93,30 30-93,0-1 0,-30-29-16,30 30 0,0-30 15,-29 0-15,-1 0 16,0 0-16,1 29 16,-1-29-16,1 0 15,-1 0 1,1 0-1</inkml:trace>
  <inkml:trace contextRef="#ctx0" brushRef="#br0" timeOffset="6065.68">26976 8863 0,'0'29'94,"0"1"-79,0-1 17,0 1-32,0-1 15,0 30-15,0 0 16,0 0-16,0 0 16,0-1-16,0 31 0,0-30 15,29-30-15,-29 30 16,0-30-16,0 1 15,30 29-15,-30-30 16,0 1-16,0-1 16,0 1-16,29-30 31,-29 29-31,0 0 16,30-29-1,-1 0 1,0 0-1,1 0 1,-1 0 0,-29-29-1,30 29-15,-1 0 0,1-29 16,-1-1 0,-29 1-16,30 29 15,-30-30-15,0-29 16,0 30-16,29-1 15,-29-28-15,30-1 16,-30 0-16,0 29 16,29-29-16,-29 30 0,0-30 15,0 0-15,0 30 16,0-30-16,0 29 16,0-28-16,0 28 15,0 1 1,0-1-1,0 1 17,-29-1-17,29 1-15,-30 29 32,1 0-17,-1 0 1,30-30-16,-29 30 15,29-29 1,-30 29-16,1 0 16,-1-29-1,1 29 1,-1 0 15,1 0-15,29 29 31,0 0 15,0 1 110,-29-30-109,-1 0-48,1 0 16,-1 0-15,1 0 15</inkml:trace>
  <inkml:trace contextRef="#ctx0" brushRef="#br0" timeOffset="16368.18">24914 12455 0</inkml:trace>
</inkml:ink>
</file>

<file path=ppt/ink/ink1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21:16.561"/>
    </inkml:context>
    <inkml:brush xml:id="br0">
      <inkml:brushProperty name="width" value="0.05292" units="cm"/>
      <inkml:brushProperty name="height" value="0.05292" units="cm"/>
      <inkml:brushProperty name="color" value="#FF0000"/>
    </inkml:brush>
  </inkml:definitions>
  <inkml:trace contextRef="#ctx0" brushRef="#br0">13841 3622 0,'30'0'62,"-1"0"-46,1 0 15,-1 0-31,89 0 16,-59 0-1,88 0-15,59 0 16,0 0-16,59 29 0,-117-29 16,58 0-16,-59 0 15,0 0-15,-29 0 16,-30 0-16,30 0 0,-29 0 15,-60 0-15,59 0 16,-29 0-16,0 0 16,-29 0-1,29 0-15,-30 0 0,0 0 16,30 0-16,-29 0 16,-1 0-16,30 0 15,0 0-15,0 0 0,29 0 16,-29 0-16,0 0 15,29 0-15,-58 0 16,58 0-16,1 0 16,-60 0-16,30 0 0,-30 0 15,60 0-15,-30 0 16,-30 0-16,30 0 16,0 0-16,-30 0 0,1-29 15,29 29 235,29 0-234,0 0-16,-58 0 15,29 0-15,-30 0 16,30 0-16,-29 0 0,-1 0 16,0 0-16,1 0 15,-1 0 1,1 0-16,-1 0 0,1 0 31,-1 0 63</inkml:trace>
  <inkml:trace contextRef="#ctx0" brushRef="#br0" timeOffset="2341.61">9159 6066 0,'-59'0'172,"-118"58"-156,30 1-16,-30 30 15,30-60-15,0 30 16,59-30-16,-30 1 0,29-1 15,1-29-15,29 30 16,0-30-16,0 0 16,0 0-16,1 0 15,28 0-15,-58 0 0,29 0 16,29 0-16,-58 0 16,29 0-16,30 0 15,-30 0-15,-29 0 0,58 0 16,-29-30-16,-29 30 15,58 0-15,-29-29 16,30 29-16,-30 0 0,-29-30 16,58 30-16,-29-29 15,1 29-15,28-29 16,-29 29-16,0 0 16,0 0-16,0-30 15,1 1 1,-1 29-16,29 0 15,1-30-15,-1 30 0,1 0 16,-1 0-16,1 0 16,0 0-16,-1 0 15,-29-29 1,0 29 0,30 0 15,-30-30-16</inkml:trace>
  <inkml:trace contextRef="#ctx0" brushRef="#br0" timeOffset="62293.24">4918 14604 0,'30'0'93,"-1"0"-61,1 0-17,-1 0 16,1 0-15,-1 0 15,0 0-15,1 0 15,-1 0-15,1 0-16,-1 0 15,1 0-15,-1 0 32,1 0-32,-1 0 15,0 0-15,1 0 0,-1 0 16,1 0-16,-1 0 16,30 0-1,-29 0-15,-1 0 16,0 0-1,1 30-15,-1-30 16,1 0-16,-1 0 16,1 0-1,-1 0-15,1 0 16,-1 29-16,30-29 16,-30 0-16,30 0 15,-29 0 1,29 0-1,-30 0-15,1 0 16,-1 0-16,0 0 16,1 0-16,-1 0 15,1 0 1,-1 0-16,1 0 16,-1 0-16,1 0 15,-1 0 1,1 0-16,-1 0 47,0 0-32,1 0 1,-1 0 15,1 0-15,-1 0-1,1 0 1,-1 0-16,1 0 16,-1 0-1,0 0 1,1 0 0,-1 0-16,1 0 15,-1 0 1,1 0 15,-1 0-15</inkml:trace>
  <inkml:trace contextRef="#ctx0" brushRef="#br0" timeOffset="72555">6273 10217 0</inkml:trace>
  <inkml:trace contextRef="#ctx0" brushRef="#br0" timeOffset="73541.37">5861 9834 0,'29'0'47,"-29"30"-31,30-30-1,-30 29-15,29-29 16,-29 30 0,29-30-1,-29 29-15,0 1 16,30-30 0,-1 0-1,-29 29-15,30 0 16,-30 1 15,29-30-31,1 29 16,-30 1-16,29-30 15,1 0-15,-1 29 16,-29 1 0,29-30-1,1 0 1,-30 29-16,29-29 31,1 0 16</inkml:trace>
  <inkml:trace contextRef="#ctx0" brushRef="#br0" timeOffset="74410.67">6155 9864 0,'-29'0'31,"29"29"-15,-30-29-1,30 30 1,-29-1 0,29 1-1,0-1 17,0 0-17,-30-29 1,1 0-16,29 30 15,0-1 1,0 1 0,-30-30 31,30 29-16,-29-29 141</inkml:trace>
  <inkml:trace contextRef="#ctx0" brushRef="#br0" timeOffset="75444.67">5802 10011 0,'29'0'31,"1"0"1,-30 29-32,29-29 15,1 0 1,-1 0 15,0 0-15,1 0-1,-1 0 1,1 0 15,-1 0-15,1 0-1,-1 0 17,1 0 61</inkml:trace>
  <inkml:trace contextRef="#ctx0" brushRef="#br0" timeOffset="97104.73">5331 8804 0,'0'-30'0,"-30"30"16,1-29-16,-1 29 46,30 29 79,30-29-109,-30 30 0,29-30-16,-29 29 15,0 1 1,30-30-16,-1 0 16,-29 29-1,29 1-15,1-1 47,-1-29-31,-29 30-16,30-30 31,-30 29-15,29-29 30,1 0 48</inkml:trace>
  <inkml:trace contextRef="#ctx0" brushRef="#br0" timeOffset="98078.54">5478 8745 0,'-30'0'31,"30"29"0,-29-29-15,29 30 0,-30-1-1,1-29 1,29 30-16,-29-30 16,29 29-1,-30 1 1,1-30-16,-1 29 31,1 1-15,-1-1-1,30 0 17,-29-29 171,29-29-188,0 0 1,0-1 0,0 1 15,0-1-16,-30 30 1,30-29 0,0-1 31</inkml:trace>
  <inkml:trace contextRef="#ctx0" brushRef="#br0" timeOffset="99390.43">5389 7891 0,'0'30'94,"30"-30"-63,-30 29-31,29-29 15,-29 29-15,30-29 16,-30 30-16,29-30 31,1 29-31,-30 1 16,29-30 0,1 0-1,-30 29-15,29 1 16,0-30 15</inkml:trace>
  <inkml:trace contextRef="#ctx0" brushRef="#br0" timeOffset="100139.63">5625 7891 0,'-29'0'0,"-1"0"16,1 30 30,-1-30-30,30 29 0,-29 0-1,29 1 1,-30-30-16,1 0 16,29 29-1,0 1 1,-30-30-1,30 29 1,0 1 0,-29-30-16,29 29 15,0 1 17</inkml:trace>
  <inkml:trace contextRef="#ctx0" brushRef="#br0" timeOffset="100873.13">5360 7950 0,'29'0'47,"-29"29"-32,30-29 1,-30 30 0,29-30-16,1 0 15,-1 0 17,1 0-17,-30 29-15,29-29 31,1 30-15,-1-30 0,0 0 15</inkml:trace>
  <inkml:trace contextRef="#ctx0" brushRef="#br0" timeOffset="108123.69">9012 14810 0,'29'0'391,"1"0"-376,-1 0 16,1 0-15,-1 0 0,0 0-1,1 0 1,-30 30 0,29-30-16,1 0 15,-1 0 1,1 0-16,-1 0 15,1 0 1,-1 0-16,0 0 16,1 0-1,-1 0 1,1 0-16,-1 0 16,1 0-16,-1 0 15,1 0-15,-1 0 0,0 0 16,1 0-1,-1 0-15,1 0 16,-1 0 0,1 0-16,-1 0 31,1 0-15,-1 0-1,1 0 16,-1 0 1,0 0-1,1 0-31,-1 0 31,1 0-15,-1 0-1,1 0 1,-1 0 0,1 0-16,-1 0 31,0 0-31,1 0 16,-1 0-16,1 0 15,-1 0 1,1 0-1,-1 0 1,1 0-16,-1 0 16,1 0-1,-1 0-15,0 0 16,1 0 0,-1 0-1,1 0 1,-1 0-16,1 0 31,-1 0 0,1 0-15</inkml:trace>
  <inkml:trace contextRef="#ctx0" brushRef="#br0" timeOffset="119043.62">10101 16842 0,'0'29'140,"59"1"-108,-59-1-17,30 1 1,29-1 15,-59 1-15,29-1-1,0-29 17,-29 30-1,0 28 16,59-58 0,-29-29 140,-1 0-156</inkml:trace>
  <inkml:trace contextRef="#ctx0" brushRef="#br0" timeOffset="121941.01">9984 16901 0,'29'0'140,"-29"29"-140,29-29 16,-29 30 0,30-30-1,-30 29-15,29-29 16,-29 30-16,30-30 15,-30 29 1,29-29 0,1 0-1,-30 30 17,0-1 14,29-29 1,1 0 16,-1 0 31,0 0-32,1 0-46,-30-29 15,0-1 16,0 1-32,0-1 1,0 1 0,-30 29-1,30-30 1,-29 30 0,29-29-1,-29 29-15,-1 0 0,30-30 16,-29 1-1,-1 29-15,1 0 16,-1-29 0,1-1-1,-1 30 17,1 0-17,29 30 32,0-1-16,0 0-15,0 1 0,29-30-16,-29 29 15,0 1 1,30-1 15,-1 1-15,1-30-16,-30 29 15,29 1 17,1-1-17,-1 0 16,1-29-15,-1 0-16,0 0 16,1 0-1,-1 0 1,1 0 0,-1 0-1,1 0 16,-30-29-15,0 0 15,0-1-15,0 1 15,-30 29-15,1 0-16,-1 0 15,1 0 1,-30 0-16,30 0 16,-1 0-16,1 0 15,-1 0-15,1 0 16,-1 29-16,1-29 16,-1 0-16,1 30 15,0-30-15,-1 29 16,30 0-1,-29-29 1,29 30 0,0-1-1,0 1 17,29-30-32,-29 29 15,30 1 1,-1-30-1,0 0 17,1 0-17,-1 0 1,1 0 0,-1 0-1,1 0-15,-1 0 16,1 0-1,-30-30 1,29 30-16,0-29 16,-29-1 15,0 1-15,0-1 15,0 1-16,0 0 1,-29 29 0,0 0-1,-1 0 17,1 0-1,-1 0-16,30 29 64,0 0-64,30-29 1,-1 0 15</inkml:trace>
  <inkml:trace contextRef="#ctx0" brushRef="#br0" timeOffset="131530.51">9395 14634 0,'0'29'15,"-30"-29"1,1 0 15,-1 0 0,1 0-15,-30 0-16,0-29 31,0-1-15,59 1 0,-59 29-1,0-30 1,30 1-1,-1-1-15,-29 1 16,30 0 0,0 29-1,-1-30 1,1-29 15,29 30 0,0-1 1,0 1-17,0-1 1,0 1 15,29-30-15,1 59-1,-30-59 1,58 30 0,-28 29-1,-1-30 1,30 1-16,0-1 16,-29 1-1,-1 29 1,30-29-1,-30 29 1,1 0 0,29 0-1,-30 0-15,1 0 32,-1 0-17,1-30-15,-1 30 16,0 0-1,1 0 17,-1 0-17,1 0 1,-1 0 0,1 0 15,-1 0 47,1 0-31,-1 0-16,30 0 0,0 0-15,-30 0 0,30 0-16,0 0 15,0 0 1,0 0-16,-30 0 15,1 0-15,-1 0 16,30 0-16,-29 0 0,-1 0 16,30 0-16,-30 0 15,1 0-15,29 0 16,-30 0-16,1 0 16,-1 0-16,1 0 15,-1 0-15,0 0 16,1 0-16,-1 0 15,1 0 1,29 30 0,-30-1-1,30-29-15,-30 29 16,-29 1-16,59-30 16,0 29-1,-29 1 1,-1 29-1,30-30 1,-29 1 0,-30 28-16,29 1 15,0-29 1,-29-1 0,0 1-16,0-1 0,0 1 15,0-1-15,0 0 16,0 30-1,0-29 1,0 29 0,-29-30-1,0 1 1,-1-1 0,1 0-1,29 1 16,-59-30-15,29 0 15,-29 0 1,30 0 14,-1 0-30,1 0 0,0 0 15</inkml:trace>
  <inkml:trace contextRef="#ctx0" brushRef="#br0" timeOffset="175225.41">26770 10953 0,'59'30'93,"-30"-30"-77,0 0 0,30 0-1,-29 29-15,29-29 16,58 30-16,1-30 0,-29 0 16,58 29-16,-29 0 15,-1-29-15,1 30 16,0-30-16,-59 29 0,29-29 15,30 0-15,-88 0 16,58 0-16,-29 30 16,-30-30-16,60 0 15,-31 0-15,-58 29 0,59-29 16,-29 0-16,29 0 16,-30 0-16,1 0 15,-1 0-15,1 0 0,-1 30 16,0-30-16,1 0 15,58 0 1,-58 0 0,-30 29-16,59-29 15,-30 0 1,30 0-16,0 0 16,-30 0-16,1 30 15,29-30-15,-30 0 16,1 0-16,28 0 15,-28 0-15,-1 0 16,1 0-16,-1 0 16,1 0-16,-1 0 15,1 0-15,-1 0 0,0 0 16,1 0-16,-1 0 16,30 0-1,-29 0-15,-1 0 16,1 0-16,28 0 15,-28 0-15,-1 0 16,30 0 0,0 0-1,-29 0 1,-1 0 15,1 0-15</inkml:trace>
  <inkml:trace contextRef="#ctx0" brushRef="#br0" timeOffset="200549.45">20998 16341 0,'29'0'219,"0"0"-188,1 0-15,29-29-1,-30 29-15,30 0 16,-29 0-1,-1 0-15,1 0 16,-1 0-16,0 0 16,1 0-16,-1 0 15,1 0-15,-1 0 32,1 0-17,-1 0 1</inkml:trace>
  <inkml:trace contextRef="#ctx0" brushRef="#br0" timeOffset="202345.34">23147 16194 0,'30'0'93,"-1"0"-77,30 0 0,0 0-16,29 0 0,1 0 15,29 0-15,-1 0 16,-28 30-16,-30-30 16,29 0-16,-29 0 15,-30 0-15,30 0 0,-29 0 16,-1 0-16,1 0 15,-1 0-15,0 0 16,1 0 0,-1 0-16,30 0 15,-29 0 1,-1 29-16,1-29 16,28 0-16,1 0 0,0 0 15,0 0 1,0 0-16,0 0 15,-30 0-15,30 0 0,-29 0 16,58 0-16,-29 0 16,-30 0-16,30 0 15,-29 0-15,-1 0 0,1 0 16,-1 0-16,1 0 16,-1 0-16,1 0 15,-1 0 1,0 0-16,-29 30 15,30-30 1,-1 0-16,1 29 16,-1-29-16,1 0 15,-1 0-15,1 0 16,-1 0-16,0 0 16,30 0-16,-29 0 0,29 0 15,-30 0-15,30 0 16,29 0-16,-58 0 15,58 29-15,1-29 16,-60 0-16,30 0 0,0 0 16,-30 0-16,30 0 15,-29 0-15,-1 0 16,30 0-16,0 0 16,-30 0-16,-29 30 15,30-30-15,-1 0 16,1 0-1,-1 0-15,1 0 16,-1 0 0,0 0-1,1 0-15,-1 0 16,1 0 0,-1 0-1,1 0-15,-1 0 16,1 0-1,-1 0 1,0 0-16,1 0 16</inkml:trace>
  <inkml:trace contextRef="#ctx0" brushRef="#br0" timeOffset="203596.49">28625 16253 0</inkml:trace>
  <inkml:trace contextRef="#ctx0" brushRef="#br0" timeOffset="205221.71">19407 17107 0,'30'0'47,"-1"29"-31,30-29-16,0 30 0,0-30 15,29 29-15,-29-29 16,29 0-16,1 0 16,-60 0-16,60 0 15,-30 0-15,-30 0 0,30 0 16,0 0-1,0 0-15,0 0 16,-30 0-16,30 0 16,-30 0-16,1 0 15,29 0-15,-30 0 16,1 0-16,29 0 0,-30 0 16,0 0-16,30 0 15,0 0 1,-29 0-16,29 0 15,-30 0 1,0 0 0,1 0-1,-1 0 1,1 0 109,-1 0-78,1 0-32,-1 0-15,30 0 16,-29 0-16,28 30 16,31-30-16,-30 29 15,-30-29-15,59 0 0,-58 0 16,-1 0-16,30 0 16,-29 0-16,29 0 15,-30 0-15,30 0 16,-30 0-1,1 0-15,-1 0 16,1 0 0,-1 0-16,1 0 15,-1 0 1,1 0-16,-1 0 31</inkml:trace>
  <inkml:trace contextRef="#ctx0" brushRef="#br0" timeOffset="206567.37">25945 17048 0,'29'30'15,"30"-30"1,-29 29-16,29 0 16,29 1-16,-29-1 15,29-29-15,1 30 0,-1-30 16,-29 0-16,0 0 16,29 0-16,-58 29 15,29-29-15,-30 0 16,30 0-16,29 0 0,-58 0 15,58 0-15,-29 0 16,0 0-16,0 0 16,29 0-16,-29 0 0,0 0 15,0 0-15,0 0 16,29 0-16,-29 0 16,0 0-16,29 0 0,-29 0 15,29 0-15,1 0 16,-30 0-16,29 0 15,0 0-15,-29 0 0,0 0 16,29 0-16,-29 30 16,0-30-16,0 0 15,-29 0-15,29 0 16,-30 29-16,30-29 0,-30 0 16,1 0-16,-1 0 15,1 0-15,-1 0 16,1 0-16,-1 0 15,0 0 1,1 0-16,-1 0 16,1 0-1,-1 0 1,1 0 31,-1 0-16,1 0 0,-1 0-15,1 0 0,-1 0-1</inkml:trace>
  <inkml:trace contextRef="#ctx0" brushRef="#br0" timeOffset="208838.06">18053 17990 0,'29'0'31,"1"0"-16,-1 0 1,0 0-16,1 0 16,29 0-16,59 0 15,-60 0-15,31 0 0,-1 0 16,-29 0-16,29 0 16,-29 0-16,-29 0 0,58 0 15,-29 0-15,0 0 16,-30 0-1,30 0-15,0 0 16,0 0-16,-29 0 16,28 0-16,-28 0 15,-1 0 1,30 0-16,-29 0 16,-1 0-1,1 0 1,-1 0-1,0 0 1,1 0 234,-1 0-234,1 0 31,-1 0-32,1 0 1,29 0-1,-30 0 1,0 0-16,1 0 16,-1 0-16,1 0 0,-1 0 15,30 0 1,-29 0-16,-1 0 31,1 0-31,-1 0 31,0 0-15</inkml:trace>
</inkml:ink>
</file>

<file path=ppt/ink/ink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12:22.471"/>
    </inkml:context>
    <inkml:brush xml:id="br0">
      <inkml:brushProperty name="width" value="0.05292" units="cm"/>
      <inkml:brushProperty name="height" value="0.05292" units="cm"/>
      <inkml:brushProperty name="color" value="#FF0000"/>
    </inkml:brush>
  </inkml:definitions>
  <inkml:trace contextRef="#ctx0" brushRef="#br0">10160 9010 0,'30'0'78,"-1"0"-47,30 0-31,0 0 16,0 0 0,29 0-16,30 29 15,29-29-15,30 30 0,59-30 16,-30 29-16,0-29 16,-59 30-16,59-30 15,-88 29-15,29-29 16,-29 30-16,0-30 0,-30 0 15,30 29-15,0-29 16,0 30-16,-60-30 16,60 0-16,-29 29 0,28-29 15,-58 29-15,30-29 16,-1 30-16,-29-30 16,29 0-16,-29 0 0,-29 0 15,28 0-15,1 0 16,0 0-16,0 0 15,0 0-15,0 0 16,0 0-16,-30 29 0,60-29 16,-30 30-16,29-30 15,-29 0-15,29 0 16,1 29-16,-31-29 0,31 0 16,-1 0-16,-29 30 15,59-30-15,-30 0 16,30 0-16,-30 0 0,60 0 15,-1 0-15,118 0 16,-59 0-16,-29 0 16,88 0-16,-59 0 15,-29 0-15,-60 0 0,1 0 16,0 0-16,-59 0 16,29 0-16,30 0 15,-89 0-15,60 0 0,-1 0 16,-58 0-16,58 0 15,-29 0-15,0 0 16,0 0-16,-30 0 0,30-30 16,29 30-16,-58 0 15,-1 0-15,30 0 16,-29 0-16,-1-29 16,0 29-16,30 0 0,-29 0 15,-1 0-15,30 0 16,0 0-16,0-30 15,-30 30-15,1-29 16,58 29-16,-58-30 16,29 30-16,-1-29 15,1 29-15,0 0 16,30-29-16,-60 29 0,59 0 16,1 0-16,-60-30 15,30 1-15,0-1 16,0 1-16,0-1 0,0 1 15,0 29-15,-59-30 16,58 1-16,1 0 16,-59-30-16,59 59 0,0-30 15,-29-29-15,-1 30 16,1-1-16,-1 1 16,0 0-16,-29-1 15,30 1-15,-1-1 0,1-29 16,-1 30-1,1 29 1,-30-30-16,29 1 0,1 0 16,-1 29-16,-29-30 15,0 1-15,59-1 16,-30 30-16,-29-59 0,59 59 16,-29-59-16,29 30 15,-30 0 1,1-1-1,-30 1-15,29-1 16,0 30 0,-29-29-16,0-1 15,0 1-15,0-1 0,0 1 16,-29-59-16,0-1 16,-1 1-16,1 0 15,-30-1-15,29-28 16,1 28-16,-1 30 0,1 30 15,-1-30-15,-28 30 16,28-30-16,1 0 16,-30 29-16,29 30 15,30-59-15,-59 30 16,1 0-16,28-1 16,-29 30-16,-29-29 0,-1-1 15,60 1-15,-59 29 16,-1-30-16,30 30 15,-29 0-15,0-29 16,-30 29-16,59 0 0,-29 0 16,-30 0-16,59 0 15,-29 0-15,-30 0 16,59 0-16,-29 0 0,-30 0 16,59 0-16,-59 0 15,30 0-15,-30 0 16,59 0-16,-29 0 15,-30 0-15,59 0 0,-29 0 16,-1 0-16,30 0 16,-29 0-16,0 29 15,-1-29-15,31 0 0,-31 0 16,1 0-16,29 0 16,-59 0-16,30 0 15,29 30-15,-59-30 0,30 0 16,-30 29-16,30-29 15,-30 30-15,0-30 16,-29 0-16,29 29 0,0-29 16,30 30-16,-30-30 15,0 29-15,0-29 16,30 0-16,-30 0 16,30 0-16,29 0 0,-29 0 15,-1 0-15,30 0 16,-29 0-16,0 0 15,29 0-15,-30 0 0,1 0 16,0 0-16,-1 0 16,1 0-16,-30 0 15,30 0-15,0 0 16,-60 29-16,31-29 0,-1 30 16,59-30-16,-59 29 15,0-29-15,0 0 16,30 0-16,-30 0 0,1 0 15,28 0-15,30 0 16,-59 0-16,30 30 16,0-30-16,29 0 15,-29 0-15,-1 0 0,60 29 16,-60-29-16,30 0 16,30 0-16,-30 0 15,30 30-15,-30-30 0,-30 0 16,60 0-16,-30 0 15,0 0-15,30 0 16,-30 0-16,0 29 0,0-29 16,0 30-16,30-30 15,-30 29-15,0-29 16,29 0-16,-58 29 0,29-29 16,30 0-16,-30 0 15,0 30-15,30-1 16,-30 1-16,0-1 15,29 1-15,-29-30 0,30 0 16,-1 29-16,-28 1 16,-1-1-16,59 0 15,-59-29-15,0 30 0,29 29 16,1-30-16,-30 1 16,30-30-16,29 29 15,-30 30-15,-29-30 0,30-29 16,-1 30-1,1-1-15,29 1 16,-30-1 0,1-29-16,0 59 15,29-29-15,0 28 16,-30-28 0,30 29-16,-29-30 15,-1 1 1,30-1-16,0 30 15,0-30 1,0 1-16,0 29 16,0-30-1,0 30-15,0 0 16,30-30 0,-30 30-1,29-59-15,-29 30 16,0-1-16,0 1 0,30-30 15,-30 29 1,29 1-16,-29-1 16,0 0-1,29-29-15,1 30 0,-1-30 16,-29 29-16,30 1 16,-1-30-16,-29 29 15,30-29-15,-1 30 0,1-1 16,-1 1-1,1-30-15,-30 29 16,29-29-16,0 0 16,1 29-1,-30 1 1,29-30 0,1 0-16,-1 0 46,1 0-30,-1 0 0</inkml:trace>
  <inkml:trace contextRef="#ctx0" brushRef="#br0" timeOffset="3754.32">16992 10835 0,'30'0'172,"-1"0"-125,1 0-47,-1 0 31,1 0-15,-1 0-1,1 0-15,-1 0 16,1 0-16,-1 0 16,0 30-16,1-30 15,-1 0-15,1 0 16,-1 0-1,1 29 1,-1-29 0,1 0-16,-1 30 0,0-30 47,1 0-32,-1 0 48,1 0-16,-1 0 156,1 0-94,-1 0-78,1 0 63</inkml:trace>
  <inkml:trace contextRef="#ctx0" brushRef="#br0" timeOffset="12520.56">14931 8863 0,'-29'0'47,"-1"0"-31,1 0 0,29 29 30,0 1-30,-30-1 0,30 1-1,0-1-15,-29-29 16,29 29-16,-30 30 16,1 0-16,-1-29 15,30-1-15,0 30 16,0-30-16,-29 1 15,29 29-15,-29-59 0,29 29 16,0 1-16,0-1 16,0 1-16,0-1 15,0 0-15,0 1 16,0-1-16,0 30 0,0 0 16,29 0-1,-29 0-15,0-30 16,0 1-16,0-1 15,0 1-15,0-1 16,0 0 0,0 1-16,0-1 15,0 1 17</inkml:trace>
  <inkml:trace contextRef="#ctx0" brushRef="#br0" timeOffset="13363.71">15049 9334 0,'29'0'15,"1"0"1,-30 29 31,29 1-47,1-1 0,-1-29 15,1 59-15,-1-29 16,0-30-16,30 58 16,-29-58-16,-1 30 0,1-1 15,-1-29-15,1 30 16,-30-1-16,29 1 15,0-30-15,-29 29 32,30 1-17</inkml:trace>
  <inkml:trace contextRef="#ctx0" brushRef="#br0" timeOffset="14057.98">15314 9422 0,'-30'0'16,"30"30"-16,0-1 16,0 1-16,-29-1 15,29 0-15,-29-29 16,29 30-1,0-1-15,-30-29 16,1 30 0,-1-1-1,30 1 1</inkml:trace>
  <inkml:trace contextRef="#ctx0" brushRef="#br0" timeOffset="15309.71">15638 9658 0,'0'29'125,"0"1"-47,0-1 109,0 1-77,29-30 30</inkml:trace>
  <inkml:trace contextRef="#ctx0" brushRef="#br0" timeOffset="16648.2">16286 9187 0,'0'29'31,"0"1"-15,0-1 15,0 0 0,0 1-15,29-1 15,-29 1-15,0-1 15,0 1-31,0-1 15,30-29 1,-30 30-16,0-1 16,0 0-16,0 1 15,0-1 1,0 1 15,0-1-15,29-29 78</inkml:trace>
  <inkml:trace contextRef="#ctx0" brushRef="#br0" timeOffset="17192.23">16580 9599 0,'0'-30'31,"30"30"-15,-30-29 15,0 0-15,29 29-16,1 0 15,-1 0 1,0 0-1,1 0-15,-1 0 16,1 0 0,-1-30-1,1 30-15,-1 0 16,1 0 0,-1 0-16,0 0 46</inkml:trace>
  <inkml:trace contextRef="#ctx0" brushRef="#br0" timeOffset="18158.34">16904 9304 0,'0'30'47,"0"-1"-16,30 1-15,-1-30 0,0 29-1,1-29-15,-30 30 0,29-1 16,1-29-1,-1 0-15,1 30 16,-1-1 0,1-29-16,-30 29 31,29-29-31,1 0 16,-30 30-1,0-1 16,-30-29 32,30 30-47</inkml:trace>
  <inkml:trace contextRef="#ctx0" brushRef="#br0" timeOffset="19342.68">17699 9069 0,'30'0'94,"-1"0"-79,1 0 17,-30 29-17,29-29-15,0 0 16,-29 30-16,0-1 16,30-29-1,-30 30-15,29-30 16,-29 29-1,0 1 1,0-1 0,0 0-16,0 1 15,-29-30-15,29 29 16,0 30-16,-30-59 16,1 0-16,29 30 0,-29-1 15,-1 1 1,1-1-16,29 0 0,-30-29 15,30 30 1,-29-30 0,29 29-16,-30-29 15,1 30 1,29-1 31,-30-29 0,60 0 62,-1 0-93,1-29-16,-1 29 15,1 0-15,-1 0 16,1 0-16,-1 0 0,0 0 16,1 0-1,-1 0-15,1 0 16,-1 0-1,1 0 1</inkml:trace>
  <inkml:trace contextRef="#ctx0" brushRef="#br0" timeOffset="20144.8">18406 8774 0,'29'0'31,"1"30"0,-30-1-15,29 1-1,1-1 1,-30 1-16,29-1 0,-29 1 16,0-1-16,0 0 15,30 1-15,-30-1 16,29 1-16,-29-1 15,0 1-15,30-1 0,-30 30 16,0-30 0,0 1-1,0-1-15,0 1 0,0-1 16,0 1 0,0-1-1,0 1 1,0-1-1</inkml:trace>
  <inkml:trace contextRef="#ctx0" brushRef="#br0" timeOffset="23571.97">9041 7744 0,'-29'0'32,"-1"0"-17,1 0 1,29-30 0,-30 30-1,1-29 1,29 0-16,-59-30 15,30 59 1,-1-59-16,1 0 0,-30 29 16,29-28-16,1-1 15,-30 0-15,59 29 16,-29-29-16,-1 1 0,1 58 16,-1-30-16,30-29 15,-29 30 1,29-30-16,0 29 15,0 1 1,0 0 0,0-1-1,0 1 1,29 29 0,1 0-1,-1 0 1,1 0-16,-1 0 15,0 0-15,1 0 16,-1 0-16,1 0 16,-1 0-16,30 29 15,-29-29-15,-30 30 16,29-30 0,0 0-16,1 0 0,-30 29 15,0 0 1,29-29-16,-29 30 15,0-1 1,0 1 0,0-1 15,0 1-31,0-1 31,0 1-15,0-1-1,0 0 17,-29-29 77,29 30-93,-30-30-1,1 0 17,29 29-32,0 1 15,-29-30 1,-1 0-16,1 0 15,-1 0 1,1 0-16,-1 0 16,1 0-1,-1 0 1,1 0 0,58-30 109,1 30-110,-1-29-15,1 29 16,-1-30-1,1 30 1,-1 0-16,1 0 16,-1 0-1,0 0 1,1 0-16,-1 0 16,1 0-16,-1 0 15,1 0 1,-1 0-1,1 0 17,-1 0-17,-29 30 1,30-1 15,-30 1-31,0-1 31,0 1 16,0-1-15,0 1 14,-30-30-30,1 0 0,29 29-1,-30-29 1,1 0 0,-1 0-1,1 0 95,-1 0-95,30 29 1,-29-29-1,-1 0 1,60 0 93</inkml:trace>
  <inkml:trace contextRef="#ctx0" brushRef="#br0" timeOffset="24389.02">9336 7391 0,'0'29'78,"29"0"-62,-29 1 15,0-1-15,30-29-1,-30 30 1,0-1 0,0 1 30,29-30 33</inkml:trace>
  <inkml:trace contextRef="#ctx0" brushRef="#br0" timeOffset="25204.19">7598 7744 0,'0'-30'109,"30"1"-109,-1 29 0,0-29 16,1-1-1,-1 30-15,-29-29 16,30 29 0,-1 0-16,-29-30 0,30 1 31,-1 29-16,-29-30-15</inkml:trace>
  <inkml:trace contextRef="#ctx0" brushRef="#br0" timeOffset="26142.68">7716 7449 0,'0'30'0,"29"-30"0,-29 29 16,30 1 15,-30-1-31,29-29 16,-29 30-16,0-1 0,30 1 15,-1-1-15,1 0 16,-30 1-16,0-1 16,0 1-16,0-1 0,29-29 15,1 30 1,-30-1-16,29 1 31,0-1-15,-29 0-1</inkml:trace>
  <inkml:trace contextRef="#ctx0" brushRef="#br0" timeOffset="56275.4">16433 14781 0,'29'29'141,"1"-29"-125,-1 0-1,1 0-15,-1 30 16,30-30-16,29 29 0,-58-29 15,58 30-15,1-30 16,-1 29-16,-29 1 16,29-1-16,1-29 15,-31 0-15,1 29 0,30-29 16,-60 0-16,59 30 16,-29-30-16,-29 29 15,29-29-15,0 0 0,-59 30 16,58-30-16,1 29 15,-29-29-15,-1 0 16,1 0-16,29 0 16,0 0-16,-59 30 0,58-30 15,-28 0-15,-1 0 16,30 0-16,0 0 16,-29 0-16,28 0 15,-28 0-15,-1 0 16,30 0-16,0 0 15,-29 0-15,58 0 0,-59 0 16,1 0-16,29 0 16,-30 0-16,30 0 15,-29 0-15,28 0 0,1 0 16,-29 0-16,29 0 16,0 0-16,0 0 15,-1 0-15,-28 0 16,29 0-16,-30 0 0,60 0 15,-31 0-15,1 0 16,-29 0 0,-1 0-16,1 0 0,-1 0 15,1 0-15,-1 0 16,0 0-16,30 0 16,-29 0-16,-1-30 15,1 30-15,-1-29 16,1 29-16,-1 0 15,1 0-15,-1 0 0,0-30 16,1 30-16,-1-29 16,1 29-16,-1-30 15,1 30 1,-1 0-16,-29-29 16,0 0-1,30 29-15,-1 0 16,-29-30-16,29 30 15,1 0-15,-1 0 16,1 0 15,-1 0-15,1 0 15,-1 0 94,1 0-94,-1 0 94,1 0-109,-1 0 0,0 0-1,1 0-15,-1 0 16,1 0 0,-1 0-1,1 0-15,-1 0 31,-29-29 32</inkml:trace>
  <inkml:trace contextRef="#ctx0" brushRef="#br0" timeOffset="62414.33">29567 14781 0,'30'0'63,"-1"0"-17,1 0 1,-1 0-31,1 0-16,28 0 0,31 0 16,-30 0-16,58 0 15,1 0-15,-59 0 16,59 0-16,0 0 15,0 0-15,-60 0 0,1 0 16,0 0-16,-29 0 16,-1 0-16,1 0 15,-1 0-15,30 0 0,-30 0 16,1 0 0,-1 0-1,1 0 1,-1 0-1,-29-30 79</inkml:trace>
  <inkml:trace contextRef="#ctx0" brushRef="#br0" timeOffset="65073.78">3622 15753 0,'30'0'62,"-1"0"-30,1 0-17,-1 0-15,30 0 16,-29 0-16,58 0 15,0 0-15,-29 0 16,88 0-16,-29 0 0,0 0 16,29 0-16,-58 0 15,28 0-15,-28 0 16,-1 0-16,-58 0 16,58 0-16,-59 0 0,60 0 15,-30 0-15,-30 0 16,30 0-16,-30 0 15,30 0-15,0 0 0,30 0 16,-31 0 0,1 0-1,-29 0-15,29 0 0,-30 0 16,1 0-16,58 0 16,-29 0-1,-30 0-15,30 0 0,-29 0 16,-1 0-16,30 0 15,-30 0-15,30 0 16,0 0-16,-29 0 16,29 0-16,-30 0 0,1 0 15,28 0-15,-28 0 16,29 0-16,0 0 16,0 0-16,-1 0 15,-28 0 1,-1 0-16,1 0 15,-1 0-15,30 0 16,-29 0-16,-1 0 0,30 0 16,-30 0-16,1 0 15,29 0-15,-30 0 0,1 0 16,-1 0-16,1 0 16,-1 0-16,30 0 15,-30 0 1,30 0-1,-29 0-15,29 0 16,-30 0-16,0 0 16,1 0-1,-1 29-15,1-29 0,-1 0 16,1 0-16,-1 0 16,1 0-16,29 0 15,-30 0-15,0 0 16,30 0-1,-29 0 1,29 0-16,-30 0 16,30 0-16,0 0 15,0 0-15,0 0 16,-30 0 0,30 0-16,-29 0 0,-1 0 15,30 0-15,-30 0 16,1 29-16,29-29 15,-30 0-15,30 0 16,-30 0-16,30 0 16,-29 0-16,-1 0 15,1 0-15,-1 0 16,30 0-16,-29 0 16,-1 0-1,0 0 1,1 0-16,29 0 15,0 0 1,0 0 15,-30 0-15,0 0 0,30 0-1,-29 0-15,29 0 16,-30 0-1,1 0 1,28 0 0,-28 0-16,-1 0 15,1 0-15,29 0 16,-30 0 0,30 0-1,-29 0 1,-1 0-1,30 0 1,-30 0 0,1 0-1,29 0-15,0 0 47,-30 0-31,0 0-1,1 0 17,-1 0 15</inkml:trace>
</inkml:ink>
</file>

<file path=ppt/ink/ink2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25:31.847"/>
    </inkml:context>
    <inkml:brush xml:id="br0">
      <inkml:brushProperty name="width" value="0.05292" units="cm"/>
      <inkml:brushProperty name="height" value="0.05292" units="cm"/>
      <inkml:brushProperty name="color" value="#FF0000"/>
    </inkml:brush>
  </inkml:definitions>
  <inkml:trace contextRef="#ctx0" brushRef="#br0">19378 3563 0,'29'0'156,"1"0"-125,-1 0-15,1 0-1,-1 0 17,1 0-17,-1 0 1,0 0-16,1 0 16,-1 0-16,1 0 15,29 0-15,-30 0 16,1 0-16,28 0 15,-28 0-15,-1-30 16,30 30-16,-29-29 0,29 29 16,0 0-16,-30 0 15,30 0-15,-30 0 16,30 0-16,-29 0 16,-1 0-1,1 0-15,-1 0 16,0 0-16,1 0 15,-1 0 1,1 0-16,-1 0 31,30 0-31,-29 0 16,-1 0-16,1 0 16,-1 0-16,0 0 15,1 0-15,29 0 0,-30 0 16,1 0-16,29 0 15,-30 0-15,0 0 16,1 0-16,29 0 16,0 0-16,0 0 15,-30 0-15,1 0 16,28 0-16,1 0 16,-29 0-16,29 0 15,-30 0 1,1 0-1,-1 0-15,0 0 16,1 0 0,-1 0-1,1 0 1,-1 0-16,1 0 16,-1 0-16,1 0 15,-1 0 1,0 0-16,-29 29 15,30-29 1,-1 0 0,1 0-1,-1 0 1,1 0 0,-1 0-1,1 0-15,-1 0 31,1 0-31,-1 30 16,0-30 0,1 0-1,-1 0 17,1 0-17,-1 0 1,1 0 15,-1 0-15,1 0 46,-1 0 1</inkml:trace>
  <inkml:trace contextRef="#ctx0" brushRef="#br0" timeOffset="27992.02">14548 8451 0,'30'0'0,"-1"0"32,30 0-1,-30 0-15,30 0-1,-29 0 1,-1 0-16,1 0 15,-1 0-15,1 0 0,-1 0 16,0 0-16,30 0 16,-29 0-1,29 0-15,-30 0 16,1 0-16,29 0 0,-30 0 16,0 0-16,30 0 15,-29 0-15,-1 0 16,1 0-16,-1 0 0,30 0 15,-30 0-15,30 0 16,-29 0-16,-1 0 16,30 0-16,0 0 15,0 0-15,-30 0 16,30 0-16,0 0 16,0 0-16,29 0 15,-29 0-15,0 0 0,30 0 16,-60 0-16,59 0 15,-29 0-15,-29 0 16,29 0-16,0 0 16,-1 0-16,1 0 0,-29 0 15,29 0-15,-30 0 16,30 0-16,-30 0 0,1 0 16,29 0-16,-30 0 15,30 0-15,0 0 16,0 0-1,0 0-15,-30 0 0,1 0 16,-1 0-16,30 0 16,-29 0-16,-1 0 15,30 0-15,-30 0 0,1 0 16,29 0-16,-30 0 16,30 0-16,-30 0 15,1 0-15,29 0 16,-30 0-16,30 0 15,-29 0 1,-1 0-16,1 0 16,-1 0-16,0 0 0,1 0 15,-1 0-15,1 0 16,29 0 0,-30 0-16,30 0 0,-30 0 15,1 0-15,29 0 16,-30 0-16,1 0 15,29 0-15,-30 0 16,30 0-16,-30 0 0,1 0 16,-1 0-16,1 0 15,-1 0-15,1 0 16,-1 0-16,30 0 0,-30 0 16,30 0-16,0 0 15,-29 0-15,-1 0 16,1 0-16,29 0 15,-30 0-15,30 0 16,59 0 328,29 0-329,-29 0-15,-30 29 16,89 0-16,-59-29 16,-30 30-16,0-30 0,1 0 15,-31 0-15,1 0 16,0 0-16,0 0 16,0 0-16,-29 0 15,28 0-15,1 0 0,-29 0 16,29 0-16,-30 0 15,30 0-15,0 29 16,-30-29-16,30 0 0,-29 0 16,-1 0-16,30 0 15,-29 0-15,-1 0 16,30 0-16,-30 0 16,1 0-16,-1 0 0,30 0 15,-29 0-15,-1 0 16,30 0-16,-30 0 15,30 0-15,0 0 0,0 0 16,-30 0 0,1 0-16,29 0 15,-30 0-15,30 0 0,-29 0 16,-1 0-16,30 0 16,-30 0-16,30 0 15,0 0-15,-29 0 16,58 0-16,-59 0 0,60 0 15,-30 0-15,0 30 16,0-30-16,29 0 16,-29 0-16,29 0 0,0 0 15,-29 29-15,30-29 16,-30 0-16,0 0 16,29 30-16,-29-30 0,0 29 15,29-29-15,-29 30 16,29-30-16,-58 0 15,58 0-15,-59 0 16,89 0-16,-59 0 0,59 0 16,-59 0-16,29 0 15,-58 0-15,58 0 16,-29 0-16,0 0 0,0 0 16,29 0-16,-58 0 15,28 29-15,1-29 16,0 0-16,-29 0 15,-1 0-15,1 0 16,-1 0-16,0 0 16,1 0-16,-1 0 15,1 0-15,-1 0 0,30 0 16,-29 0 0,29 0-1,-30 0-15,0 0 16,30 0-16,0 0 15,30 0 1,-60 0-16,30 0 16,0 0-16,0 0 15,-30 0 1,30 0-16,-30 0 16,1 0-16,-1 0 0,1 0 15,-1 0-15,1 0 16,-1 0-16,30 0 15,0 0 1,-30 0 0,1 0-1,-1 0 1,1-29 0,29 29 15,0-30 0,-30 30-15,0 0-16,1 0 15,-1 0-15,1 0 16,-1-29-16,1 29 16,-1-30-16,1 30 0,-1 0 15,1-29-15,-1 29 16,30 0-1,0 0 1,-30 0 31,30 0-31,-29 0 30,-1 0-30,0 0 0,30-30-1,-29 30-15,-1 0 16,30-29 0,-29 29 15,-1 0-16,1 0 1,-1 0 0,30 0-1,0 0 17,-30 0-17,30 0 16,-29-30-15,-1 30 109</inkml:trace>
  <inkml:trace contextRef="#ctx0" brushRef="#br0" timeOffset="38465.35">17051 9246 0,'0'29'31,"0"0"0,30-29-15,-1 0-1,1 0 17,-1 0-17,1 0 1,-1 0-16,30 0 15,29 0-15,-58 0 16,58 0-16,0 0 0,-29 0 16,30 0-16,-30 0 15,-30 0-15,30 0 16,-30 0-16,1 0 0,29 0 16,-30 0-16,1 0 15,-1 0-15,1 0 16,-1 0-16,0 0 15,1 0 1,-1 0 0,1 0-16,-1 0 15,1 0-15,-1 0 16,1 0-16,-1 0 16,0 0-1,1 0 1,-1 0-16,1 0 15,-1 0 1,1 0-16,-1 0 16,1 0-16,-1 0 15,1 0 1,-1 0 0,0 0-16,1 0 15,-1 30 1,1-30-1,-1 0 1</inkml:trace>
  <inkml:trace contextRef="#ctx0" brushRef="#br0" timeOffset="43197">21498 9216 0,'59'0'156,"59"0"-140,29 0-16,-59 0 15,60 0-15,28 0 0,-87 0 16,29 0-16,-1 0 15,1 0-15,-29 0 16,28 0-16,1 0 0,-59 0 16,59 0-16,0 0 15,-1 0-15,-58 0 16,30 0-16,-30 0 0,-30 0 16,59 0-16,-58 0 15,29 0 1,-30-29-16,1 29 531,28 0-531,-28 0 16,-1 0-1,1 0-15,-1 0 16,1 0-16,29 0 16,-30 0-1,30 0 1,-30 0-1,30 0-15,-29 0 16,-1 0-16,1 0 16,-1 0-16,1 0 15,-1 0-15,0 0 16,1 0-16,29 0 16,-30 29-16,1-29 15,-1 0 1,1 0-16,-1 0 15,1 0-15,-1 0 32,0 0-17,-29 30 1,30-30 0,-1 0-1,1 0 32,-1 0 16,1 0 15,-1 0-16,1 0-15,-1 0-31,0 0 15,1 0-15,-1 0 15,1 0-31,-1 0 15,1 0 1,-1 0-16,30 0 16,-29 0-1,-1 0 1,0 0-16,1 0 16,-1 0-16,1 29 15,-1-29 1,1 0-16,-1 0 15,1 0 1,-1 0 0,0 29-1,1-29-15,-1 0 16,1 0 0,-1 30-16,1-30 15,-1 0-15,1 0 16,-1 0-1,0 0-15,1 0 16,-1 0-16,1 0 16,-1 0-1,1 0 1,-1 0 0,1 0-16,-1 0 15,1 0 16,-1 0-15,0 0 15,1 0-15,-1 0 15,1 0-15,-1 0-1,1 0-15,-1 0 16,1 0 0,-1 0-16,0 0 0,1 0 15,-1 0-15,30 0 16,-29 0 0,-30 29-16,29-29 15,30 0-15,-29 0 16,-1 0-16,0 0 15,1 0-15,-1 0 16,1 0-16,-1 0 16,1 0-16,-1 0 15,1 0 1,-1 0-16,0 0 16,1 0-16,-1 0 15,1 0-15,-1 0 16,1 0-16,-1 0 15,1 0 1,-1 0-16,1 0 31,-1 0-31,0 0 0,1 0 32,-1 0-17,1 0 1,-1 0-1,1 0 1,-1 0 0,1 0-16,-1 0 15,0 0 1,1 0 0,-1 0-16,1 0 0,-1 0 31,1 0-31,-1 0 31,1 0-15,-1 0-16,0 0 31,1 0-31,-1 0 16,1 0-1,-1 0-15,1 0 16,-1 0-1,1 0 1,-1 0 0,1 0-1,-1 0 1,0 0 0,1 0-1,-1 0 1,1 0-16,-1 0 31,1 0-31,-1 0 16,1 0-16,-1 0 15,0 0 1,1 0-16,-1 0 16,1 0-16,-1 0 15,1 0 1,-1 0-1,1 0 17,-1 0-17,1 0 48</inkml:trace>
  <inkml:trace contextRef="#ctx0" brushRef="#br0" timeOffset="60795.93">7628 11159 0,'29'0'63,"0"0"-48,1 0 16,-1 0-15,1 0 15,-1 0-31,30 0 16,0 0-16,0 30 16,59-30-16,-30 29 15,30-29-15,-59 30 16,29-30-16,-29 29 0,-29-29 15,28 0-15,31 0 16,-60 0-16,30 0 16,-29 0-16,-1 0 15,30 0-15,-30 0 0,30 0 16,0 0 0,0 0-16,0 0 15,-30 0-15,30 30 16,-29-30-16,-1 0 15,30 0-15,-29 0 16,-1 0-16,30 0 0,-30 0 16,1 0-16,29 0 15,-30 0-15,1 0 16,-1 0-16,30 0 16,0 0-16,0 0 15,-30 0-15,30 0 16,0 0-16,-30 0 15,30 0-15,-29 0 0,29 0 16,29 0-16,-59 0 16,30 0-16,0 0 15,-29 0-15,29 0 16,-30 0-16,59 0 0,-29 0 16,-29 0-16,58 0 15,-58 0-15,58 0 16,-29 0-16,0 0 0,0 0 15,29 0-15,-29 0 16,0 0-16,29 0 16,-58 0-16,58 0 0,-59 0 15,60 0-15,-30 0 16,-30 0-16,59 0 16,-29 0-16,0 0 0,30 0 15,-31 0-15,1 0 16,0 0-16,0 0 15,29 0-15,-29 0 16,0 0-16,0 0 0,30 0 16,-31 0-16,1 0 15,30 0-15,-60 0 16,59 0-16,-29 0 0,0 0 16,0 0-16,0 0 15,0 0-15,0 0 16,-30 0-16,30 0 0,-29 0 15,58 0-15,-59 0 16,1 0-16,29 0 16,-30 0-16,30 0 15,-29 0-15,28 0 16,-28 0 0,-1 0-1,1 0-15,-1 0 0,1 0 16,-1 0-16,30 0 15,-29 0 1,28 0 0,-28 0-16,-1 0 15,1 0-15,29 0 16,-30 0-16,1 0 16,28 0-16,-28 0 0,-1 0 15,1 0-15,-1 0 16,1 0-16,-1 0 15,1 0-15,-1 0 16,1 0-16,-1 0 31,0 0-31,-29-30 16,59 30 281,0 0-297,0 0 0,0 0 15,29-29-15,-29 29 16,30 0-16,-1 0 16,-59 0-16,60 0 15,-30-30-15,0 30 0,29 0 16,-59 0-16,60 0 16,-30 0-16,-1 0 15,1 0-15,0 0 0,-29 0 16,29 0-16,29 0 15,-29 0 1,-30 0-16,30 0 16,-29 0-16,-1 0 0,30 0 15,0 0 1,0 0-16,-30 0 16,1 0-16,-1 0 15,30 0-15,-29 0 0,-1 0 16,0 0-16,1 0 15,-1 0-15,1 0 16,-1 0-16,1 0 0,-1 0 16,1 0-16,-1 0 15,0 0-15,1 0 16,-1 0-16,1 0 0,-1 0 16,1 0-16,-1 0 15,1 0-15,-1 0 16,1 0-16,-1 0 15,0 0-15,1 0 16,-1 0 0,1 0-16,-1 0 15,1 0 1,29 0 0,-30 0-16,30 0 15,-30 0-15,1 0 16,29 0-1,-30 0 1,1 0-16,-1 0 0,0 0 16,1 0-16,-1 0 15,1 0 1,-1 0-16,1 0 16,-1 0-16,1 0 15,-1 0-15,1 0 16,-1 0-16,0 0 15,1 0-15,-1 0 0,1 0 16,29 0 0,-30 0-16,1 0 15,-1 0-15,0 0 16,1 0-16,-1 0 16,1 0-1,29 0-15,-30 0 16,30 0-16,-29 0 15,-1 0 1,0 0-16,1 0 16,-1 0-16,1 0 0,-1 0 15,1 0-15,-1 0 16,1 0-16,-1 0 16,30 0-16,0 0 15,0 0 1,-30 0-16,1 0 15,-1 0-15,30 0 16,-30 0-16,1 0 0,29 0 16,-30 0-16,1 0 15,29 0-15,-30 0 16,0 0-16,1 0 0,29 0 16,0 0-16,0 0 15,-30 0 1,0 0-16,30 0 15,-29 0-15,29 0 0,-30 0 16,30 0-16,0 0 16,-30 0-16,30 0 15,-29 0-15,29 0 0,0 0 16,29 0 437,30 0-453,0 0 16,-1 0-16,-28 0 15,28 0-15,1 0 16,0 0-16,-59 0 16,29 0-16,30 0 0,-59 0 15,29 0-15,-29 0 16,0 0-16,29 0 15,-29 0-15,0 0 0,0 0 16,-29 0-16,29 0 16,-1 0-16,-28 0 15,58 0-15,-58 0 0,58 0 16,-29 0-16,0 0 16,0 0-16,29 0 15,-58 0-15,58 0 16,-29-29-16,0 29 0,29 0 15,-29 0-15,0 0 16,0 0-16,29 0 16,-58 0-16,28 0 0,-28 0 15,29 0-15,-30 0 16,1 0-16,29 0 16,-30 0-16,0 0 15,30 0-15,0 0 16,-29 0-16,-1 0 15,30 0 1,-30 0-16,1 0 16,-1 0-1,1 0-15,-1 0 16,1 0 0,-1 0-16,1 0 31,-1 0-16,1 0 17,-1 0-17,0 0-15,30 0 16,-29 0 0,29 0-1,-30 0-15,1 0 0,28 0 16,-28 0-16,-1 0 15,1 0-15,29 0 16,0 0-16,0 0 16,-30 0-16,0 0 15,30 0-15,-29 0 16,-1 0-16,30 0 16,-29 0-16,-1 0 0,30 0 15,0 0-15,-30 0 16,30 0-16,30 0 15,-31 0-15,31 0 0,29 0 16,-60 0-16,31 0 16,-1 0-16,-29 0 15,29 0-15,-58-30 0,-1 30 16,30-29-16,-29 29 16,-30-30-16,59 30 15,29 0 329,30 0-344,-1 0 16,1 0-16,-59 0 15,59 0-15,0 0 16,0 0-16,-60 0 0,31 0 15,-1 0-15,-29 0 16,0 0-16,-30 0 16,30 0-16,0 0 0,-29 0 15,58 0-15,-29 0 16,-30 0-16,30 0 16,-29 0-16,-1 0 0,30 0 15,0 0 1,-30 0-1,30 0-15,-29 0 16,29 0-16,-30 0 16,1 0-1,-1 0-15,30 0 16,-30 0-16,30 0 0,0 0 16,-29 0-16,58 0 15,-29 0-15,-30 0 16,30 0-16,-29 0 0,29 0 15,-1 0-15,1 0 16,0 0-16,0 0 16,-29 0-16,28 0 15,-28 0-15,58 0 0,-29 0 16,0 0 0,0 0-16,-30 0 15,1-29-15,-1 29 0,30 0 16,0 0-16,-59-29 15,59 29-15,-30 0 16,1 0-16,29 0 16,-30 0-16,30 0 0,0 0 15,0 0 1,0 0 0,-30 0-16,1 0 0,-1 0 15,1 0-15,29 0 16,-30 0-16,0 0 15,30 0-15,-29 0 16,-1 0 0,1 0-1,-1 0-15,1 0 16,-1 0 0,0 0-1,1 0 32,-1 0 47,1 0-79,-1 0 17,1 0-17,-1 0 17,1 0-1,-1 0 78,-29-30 16</inkml:trace>
  <inkml:trace contextRef="#ctx0" brushRef="#br0" timeOffset="78137.45">4830 11895 0,'59'30'156,"0"-30"-156,29 0 16,0 0-16,-29 0 0,0 0 15,0 0-15,0 0 16,0 0-16,0 0 16,-30 0-1,1 0-15,-1 0 0,1 0 16,-1 0-1,0 0 1,1 0 0,-1 0-16,1 0 0,29 0 15,-30 0 1,30 0 0,0 0-16,0 0 15,-30 0 1,1 0-16,-1 0 15,1 0-15,-1 0 0,1 0 16,-1 0-16,0 0 16,1 0-1,-1 0-15,30 0 16,-29 0-16,-1 0 16,30 0-1,-29 0 1,-1 0-16,0 0 0,1 0 15,-1 0-15,1 0 16,-1 0-16,1 0 16,-1 0-16,1 0 0,28 0 15,-28 0 1,-1 0 0,30 0-16,-29 0 15,29 0-15,-30 0 16,1 0-1,-1 0-15,0 0 16,1 0-16,-1 0 0,1 0 16,-1 0-16,30 0 15,-29 0 1,28 0-16,-28 0 31,-1 0-31,1 0 16,-1 0-1,1 0-15,-1 0 16,1 0 15,-1 0-31,0 0 16,1 0-16,-1 0 16,1 0-1,-1 0 1,30 0-16,-29 0 15,-1 0-15,1 0 16,-1 0 0,0 0-16,1 0 15,-1 0-15,1 0 16,-1 0-16,1 0 16,-1 0-16,1 0 15,-1 0 1,0 0-1,1 0-15,-1 0 16,1 0 15,-1 0-15,1 0 15,-30-30-31,29 30 16,1 0-16,-1 0 15,1 0 1,-1 0 15,0 0-15,1 0 15,-1 0-15,1 0-1,-1 0 1,1-29-16,-1 29 16,1 0-1,-1 0 1,0 0 0,1 0-1,-1 0 16,-29-29-31,30 29 16,-1-30 31,-29 1-31,0-1 15,0 1-16,0-1 17,0 1-32,-29-1 31,29 1-31,-30 29 16,30-29-16,-29-1 31,-1 30-16,30-29-15,-29 29 16,0 0-16,29-30 16,-30 30-16,1-29 15,-1 29 1,30-30-16,-29 30 0,-1 0 16,1-29-1,-1 29-15,1 0 16,0 0-16,-1 0 15,1 0-15,-1-30 0,1 30 16,-1 0-16,1 0 16,-30 0-1,59-29-15,-30 29 0,-28 0 16,28 0 0,1 0-16,-1 0 15,1 0-15,-1 0 0,1 0 16,-1 0-1,1-29-15,0 29 16,-1 0-16,1-30 16,-30 30-16,29 0 15,-29 0 1,59-29-16,-29 29 16,-1 0-16,1-30 0,0 30 15,-1 0-15,1 0 16,-1-29-16,1 29 15,-1 0-15,1 0 0,-1 0 16,-28 0 0,28-30-16,1 30 15,-1 0-15,1 0 0,-30-29 16,0 29-16,0 0 16,30 0-1,-1-30-15,1 30 16,-1 0-16,1 0 0,-1 0 15,1 0-15,-1 0 16,1 0-16,0 0 16,-30 0-16,29 0 0,1 0 15,-1 0 1,1 0-16,-1 0 16,1 0-16,0 0 15,-1 0-15,1 0 0,-1-29 16,1 29-16,-1 0 15,1 0-15,-1 0 16,1 0-16,-1 0 0,1 0 16,-30 0-1,30 0-15,-30 0 16,29 0 0,1 0-1,-1 0-15,1 0 16,0 0-1,-1 0-15,1 0 16,-1 0-16,1 0 16,-1 0-16,1 0 15,-1 0-15,1 0 16,-1 0 0,1 0-1,0 29-15,-1-29 16,1 0-16,29 30 31,-30-30-15,1 0-16,-1 29 31,1-29-15,-1 0-1,30 30 1,0-1-1,-29-29 1,0 0 0,29 30-16,-30-1 15,1-29 1,-1 30 0,30-1-1,0 0-15,-29-29 16,-1 0-1,30 30 1,0-1 0,0 1 62,0-1 62,0 1-30,0-1 62,0 1-63,-29-30-31,29 29-47,0 0 16,0 1 47,0-1-16,0 1-47,0-1 110,-30-29-47,30 30-79,-29-30 32</inkml:trace>
  <inkml:trace contextRef="#ctx0" brushRef="#br0" timeOffset="79252.97">5154 11748 0,'-30'0'141,"1"0"-126,29 30 1,-29-30-16,-1 29 16,1-29-16,-60 59 15,1-30-15,0 30 16,29-29-16,-59-1 0,30 30 15,-30-29-15,29-1 16,60-29-16,-59 29 16,29 1-16,29-1 15,-29 1-15,30-30 0,-1 0 16,1 29-16,0-29 16,-1 0-16,1 30 15,-1-30-15,1 29 16,29 1-1,-30-30 1,1 0-16,-1 0 47,1 29-47,-1 0 16,1-29-16,0 0 15,-1 30 1,1-30-1,-1 29-15,1-29 16,-1 30-16,1-30 16,-1 0-16,1 0 15,0 29-15,-1-29 16,1 0 0,-1 0-1,1 30-15,-1-30 16,1 0-1,-1 0 1,1 0-16,0 29 16,-1-29-1,1 30-15,-1-30 16,1 29 0,-1-29-1,1 0 1,-1 0-1</inkml:trace>
  <inkml:trace contextRef="#ctx0" brushRef="#br0" timeOffset="81470.42">2945 12425 0,'-29'0'16,"-1"0"15,1 0-15,29 30-1,-30-30 1,1 0-16,29 29 15,-30-29-15,1 30 16,0-1-16,-30 1 16,29-1-1,1-29-15,-1 30 16,30-1-16,-29 0 16,-1-29-16,1 30 15,29-1-15,-29-29 16,29 30-1,0-1 1,0 1 0,29-30 124,0 0-124,1 0-16,-1 0 16,1 0-16,29 0 15,-30 0 1,30 0-16,-30 0 15,1 0 1,29 0-16,-30 0 16,1 0-1,-1 0 1,1 0 0,-1 0-1</inkml:trace>
  <inkml:trace contextRef="#ctx0" brushRef="#br0" timeOffset="83733.25">913 13397 0,'0'30'78,"0"-1"-78,30-29 31,-30 29-31,29-29 16,1 30-1,-30-1 1,0 1 0,0-1-16,0 1 15,0-1-15,0 0 16,0 1-1,0-1 1,0 1 0,0-1-16,0 1 47,0-1-47,0-58 156,0-1-141,0 1 1,0-1 15,0 1-31,0-1 32,0 1-17,29 29 1,-29-29-16,29 29 15,1 0 32,-1 0-31,1 0 15,-1 0 0,1 0 1,-30 29-32,0 0 31,29 1-15,-29-1-1,0 1 16,0-1 1,0 1-1,0-1-15,-29 1 15,-1-30 0,1 0-31,-1 0 47,1 0-47,-1 0 47,1 0-32,29-30 32,-29 30-47,-1-29 16,1 29 0</inkml:trace>
  <inkml:trace contextRef="#ctx0" brushRef="#br0" timeOffset="84474.9">1355 13633 0,'0'29'32,"0"0"-17,29 1 17,-29-1-17,30-29-15,-30 30 31,0-1-15,29-29-16,-29 30 31,0-1-15,0 1 0,30-30-16,-30 29 31,0 0-16</inkml:trace>
  <inkml:trace contextRef="#ctx0" brushRef="#br0" timeOffset="85121.27">1178 13456 0,'30'0'32,"-1"29"-1,1-29 0,-30 30-31</inkml:trace>
  <inkml:trace contextRef="#ctx0" brushRef="#br0" timeOffset="86398.31">1620 13603 0,'0'30'15,"0"-1"-15,0 0 47,0 1-31,0-1-1,0 1 17,0-1-17,0 1 32,0-1-31,0 1 15,29-30-31,-29-30 141,0 1-126,0-1 1,0 1-16,30 29 16,-30-30-16,0 1 15,0-1 1,0 1-16,0 0 15,29 29 1,-29-30 0,30 30 77,-1 0-46,-29 30-31,0-1-16,0 0 31,0 1-15,0-1-1,0 1 32,30-30-31,-30 29-16</inkml:trace>
  <inkml:trace contextRef="#ctx0" brushRef="#br0" timeOffset="87983.23">2091 13485 0,'0'-29'16,"0"0"0,-29 29 30,29 29 17,0 0-32,0 1-15,0-1-1,0 1 1,0-1 0,0 1 15,0-1-15,0 0-1,29-29 204,-29-29-188,0 0-15,30 29-1,-30-30 1,0 1 0,0-1-1,0 1 17,0-1-17,0 1 63,0 0-31,0 58 47,0 0-78,0 1 15,0-1-16,0 1 1,0-1 0,29-29-1,-29 30 1,0-1 0,29-29-16,1 0 15,-30 29 1,0 1-1,0-1 1,29-29-16,1 0 31</inkml:trace>
  <inkml:trace contextRef="#ctx0" brushRef="#br0" timeOffset="89038.14">2297 13456 0,'0'29'63,"0"1"-48,0-1 16,0 1-15,0-1 0,0 1 15,0-1-15,0 0-1,30 1 16,-30-1-15,29-29 62,-29-29-47,0-1-15,0 1 0,0 0-16,0-1 15,0 1 1,0-1-16,0 1 31,0-1-15,30 30-1,-1 0 17,1 0 93,-30 30-94</inkml:trace>
  <inkml:trace contextRef="#ctx0" brushRef="#br0" timeOffset="90752.08">2621 13485 0,'-29'0'15,"-1"0"1,1 30 15,29-1 1,0 1-17,0-1 1,29-29 31,1 0-47,-1 0 31,1 0-15,-30-29-1,0-1 1,0 1-1,0-1 1,0 1 0,0 0-1,0-1 17,0 1-17,0 58 95,0 1-79,0-1-16,0 0 1,0 1 0,0-1-1,0 1 1,0-1 0,0 1-1,29-1-15,1 0 16,-30 30-1,29-59-15,-29 30 0,0 29 16,0-30 0,29 30-16,1-30 15,-30 1-15,0-1 16,0 1-16,29-1 16,-29 1-1,0-1-15,0 1 31,0-1-15,-29-29 78,-1 0-79,30-29 1,-29-1 0,0 1-1,-1 29 1,30-30 0,0 1 77,-29 29-30,-1 0-32,1 0-15,-1 0-1,1 0 17</inkml:trace>
  <inkml:trace contextRef="#ctx0" brushRef="#br0" timeOffset="105915.55">3181 17460 0,'29'0'110,"1"0"-95,-1 0 1,1 0 15,-1 0-15,-29 30 15,29-30-31,1 0 16,-1 29-1,-29 1 1,0-1-16,30 0 16,-30 1-1,0-1 1,0 1-16,0-1 16,0 1-1,0-1-15,0 1 16,0-1-1,0 0-15,-30-29 0,1 59 16,-30 0-16,30-29 16,-1 58-16,-29 0 15,-29 1-15,29-1 0,0-59 16,0 30-16,30 0 16,-1-29-16,1-30 15,-1 29-15,1 1 0,29-1 16,-30-29-16,1 0 15,29 29 1,-29-29 0,29-29 77,0 0-77,29 29-16,0-30 16,1 30-16,-1 0 15,1 0-15,-1 0 16,1-29-16,29 29 0,-30-30 16,30 30-16,-30-29 15,1 29 1,29 0-16,-30 0 15,1 0-15,-1 0 16,1 0 0,-1 0 15,0 0-15</inkml:trace>
  <inkml:trace contextRef="#ctx0" brushRef="#br0" timeOffset="106743.78">4035 16871 0,'0'30'16,"0"-1"-16,0 1 15,0-1 32,0 1-47,0-1 16,0 30-16,0 0 16,0 29-16,0 1 15,0-1-15,0 30 16,-30-1-16,30 1 0,0-30 15,-29 30-15,29-29 16,0-1-16,0-29 16,0 0-16,0 0 0,0-1 15,0 1 1,0-29-16,0-1 31,0 1-31,0-1 16,0 1 15</inkml:trace>
  <inkml:trace contextRef="#ctx0" brushRef="#br0" timeOffset="107709.71">4329 17872 0,'30'0'32,"-1"0"-1,-29 30-31,0-1 15,30-29 1,-1 0 0,-29 30-16,30-30 15,-30 29-15,29-29 0,0 0 16,1 0-16,-1 0 31,1 0-31,-1 0 16,1 0-1,-30-29 1,0-1 15,0 1-15,0-1 0,-30 30-1,1 0 16,-1 0-31,1 0 47,-1 0-31,1 0 0,29 30-1,0-1 1,-29-29-1,29 30 1,0-1 0,0 1-1,0-1-15,0 1 32,0-1-17,0 0-15,0 1 16,0-1-16,0 1 15,0-1-15,0 1 16,0-1-16,29 1 16,-29-1-16,29 0 15,1 1 1,-30-1 0,29 1-1,1-30 1,-1 0 15</inkml:trace>
  <inkml:trace contextRef="#ctx0" brushRef="#br0" timeOffset="108315.96">4977 18020 0,'30'0'0,"-30"29"63,0 1-63,0-1 16,0 0-1,29 30-15,1-29 16,-1-1-16,-29 30 0,29-29 15,-29 28-15,30-28 16,-1-30-16,-29 29 16,30 30-16,-30-29 15,0-1 1,29-29-16,1 30 16,-1-30 15,1-30-16,-30 1 1,0-30-16,29-30 16,0 1-16,-29 59 0,30-30 15,-30 0-15,0 29 16,0 1-16,0 0 16,0-1-16,0 1 0,0-1 15,0 1 1,0-1-1</inkml:trace>
  <inkml:trace contextRef="#ctx0" brushRef="#br0" timeOffset="109137.88">5861 18049 0,'29'0'32,"-29"-29"-1,0-1-16,-29 1 17,-1 29-17,30-30-15,-29 30 16,-1 0-16,1 0 16,-1 0 15,1 30-16,29-1 17,0 1-17,0-1 1,0 1 0,0-1-16,0 0 15,0 30 1,0-29-16,0 29 15,0-30-15,0 59 0,0-29 16,0 0-16,0 0 16,0 0-16,29-30 15,-29 30-15,30-29 16,-30-1-16,0 1 0,0-1 16,29 1-1,-29-1-15,30-29 16,-1 0-16,-29 29 15,30-29-15,-1 30 16,1-30 0,-1 0-1,0 0 1</inkml:trace>
  <inkml:trace contextRef="#ctx0" brushRef="#br0" timeOffset="109892.37">5654 18432 0,'0'-30'78,"30"1"-63,-1 29 1,1-29 0,-30-1-16,29 30 15,1-29-15,-1 29 16,1 0 0,-1-30-16,-29 1 15,30 29 1</inkml:trace>
  <inkml:trace contextRef="#ctx0" brushRef="#br0" timeOffset="112184.43">6302 17431 0,'0'-30'16,"0"60"62,0-1-63,0 1 1,0-1-16,0 1 16,0-1-16,0 30 15,0-30-15,0 60 0,0-1 16,0 89-16,30-30 16,-30 59-16,0-59 15,0 0-15,0-58 16,0-1-16,0-58 0,0 28 15,0-28-15,0-1 16,206-88 125,-177 1-126,60-31-15,-1 30 16,-29-29-16,0 29 0,0 0 16,-59 0-16,29 59 15,1-29-15,-1-1 16,-29 1-1,30 0-15,-30-1 0,29 1 16,-29-1 0,0 1 15,0-1 0,0 30 16,-29 0 0,29 30-31,-30-30-1,1 0 1,-1 29-1,30 1 1,-29-30 0,29 29-1,-30-29-15,30 30 16,0-1 0,-29-29-16,29 29 31,0 1-16,0-1 17,0 1-17,29-30 32,1 29-31,-1-29 15,1 0-31,-30 30 0,29-1 16,1-29-1,-1 0-15,-29 30 16,30-30-16,-1 29 16,0 0-16,1-29 31,-1 30-16,-29-1-15,0 1 47,0-1-47,0 1 32,-29-30-17,29 29 1,-30-29-16,1 30 15,0-30-15,-1 0 16,1 0-16,-1 0 16,30 29-16,-59-29 0,59 29 15,-29-29-15,-1 30 16,1-30-16,-1 0 16,1 0-1,0 0 16</inkml:trace>
  <inkml:trace contextRef="#ctx0" brushRef="#br0" timeOffset="113054.85">7922 18020 0,'30'0'234,"-1"0"-202</inkml:trace>
  <inkml:trace contextRef="#ctx0" brushRef="#br0" timeOffset="114325.31">7834 18108 0,'-30'0'31,"60"0"79,-1 0-95,1 0-15,-1 0 0,1 0 16,-1 0-16,30 0 16,0 0-1,-30 0-15,1 0 16,-1 0-1,1 0 1,-1 0 0,0 0-1,1 0 48,-30-29-48</inkml:trace>
  <inkml:trace contextRef="#ctx0" brushRef="#br0" timeOffset="115557.23">9130 17313 0,'0'30'47,"0"-1"-31,0 0 0,0 1-1,0-1-15,0 1 16,0-1-1,0 1-15,0-1 16,0 30 0,0-30-1,0 1-15,0-1 16,0 30-16,0-29 16,-30-1-1,30 0-15,0 1 0,0 29 16,0 0-1,0-30 1,0 30-16,-29-30 16,29 30-16,0-29 15,0-1 1,0 1 0,0-1-16,0 1 15,0-1 16,0 0-15,0 1 31,0-1-47,0 1 16,0-1 15,0 1-31,-30-30 0,30 29 15,0 1-15,-29-1 16,29 0 0,0 1-16,0-1 31,0 1-15,0-1-1,0 1 16,0-1-15</inkml:trace>
  <inkml:trace contextRef="#ctx0" brushRef="#br0" timeOffset="137520.91">17022 18137 0,'0'-29'31,"0"0"16,0-1-31,0 1 30,29 29-30,1 0 15,-1 0 1,1 0 61,-30 29-61,29 1-17,-29-1 16,0 0-15,30-29 0,-30 30-1,0-1 1,0 1 31,0-1-16,0 1 0,-30-30 16,1 0-16,-1 0 1,1 0-17,-1 0 173,30 29-173,30-29 189,-1 0-173,1 0 31,-1 0-15,1 0-31,-1 0 31,1 0 0,-30 30-47,0-1 46,29-29-30,-29 29-16,0 1 16,29-30-1,-29 29 1,30 1 0,-30-1 15,0 1-16,0-1 1,0 1 15,0-1 1,0 0-1,0 1-16,0-1 17,-30-29 15,30 30-47,-29-30 0,0 0 46,29 29-46,-30-29 16,1 0 15,-1 0-15,1 0 0,-1 0 15,1 0-16,-1 0 32,1 0-15,-1 0-17,1 0 48,0 0-48,-1 0 63,1 0-46</inkml:trace>
  <inkml:trace contextRef="#ctx0" brushRef="#br0" timeOffset="142445.29">17729 18402 0,'29'0'78,"1"0"-46,-1 0-17,-29-29 1,29 29 0,1 0-16,-1 0 15,1 0 1,-1 0-16,1 0 15,-1 0 17,1 0-17,-1 0 17,1 0-17</inkml:trace>
  <inkml:trace contextRef="#ctx0" brushRef="#br0" timeOffset="143599.71">18612 17990 0,'0'30'0,"0"-1"31,0 1-15,0-1 15,0 0-31,0 1 16,0-1-1,0 1 1,0-1 15,0 1-31,0-1 16,0 1 15,30-30-31,-30 29 16,0 0-1,0 1 1,0-1-1,0 1 17,0-1-32,0 1 31,0-1-15,0 1-16,29-1 15,-29 0 16,0 1 1,0-1-17,0 1 17</inkml:trace>
  <inkml:trace contextRef="#ctx0" brushRef="#br0" timeOffset="164924.97">16138 12779 0,'-29'0'16,"0"0"31,29 29-32,-30 1 16,1-30-15,-1 29 0,30 1-16,0-1 15,-29-29 1,-1 0-16,30 29 0,0 1 16,-29-30-16,-1 29 15,30 1-15,-29-30 16,-1 29-16,30 1 15,-29-30-15,29 29 16,0 1-16,0-1 16,-29-29-16,29 29 15,-30 1-15,1-30 32,29 29-32,0 1 15,0-1-15,-30 1 16,30-1-1,-29-29 1,29 30-16,0-1 16,0 0-16,0 1 15,-30-1-15,1-29 16,29 30 0,0-1-16,0 1 0,0-1 15,0 0 1,0 1-1,0-1-15,0 1 16,-30-30-16,30 59 16,0-30-1,0 1-15,0-1 0,0 30 16,0 0-16,0 0 16,0-30-1,0 30-15,0-30 16,0 1-16,0 29 0,0-30 15,0 1-15,0 29 16,0-30-16,0 30 16,0-30-16,0 1 15,0 29-15,0-30 0,30 1 16,-30 28-16,29-28 16,-29-1-16,30 30 0,-30-29 15,29-1-15,-29 1 16,0-1-16,0 30 15,0-30-15,30 30 16,-30-29-16,29-1 0,-29 30 16,0-30-16,0 1 15,0 29-15,30 0 16,-30-30-16,29 30 0,-29 0 16,0 0-16,0 0 15,0-30-15,29 1 16,-29 28-16,30-28 15,-30 29-15,29 0 0,-29 0 16,30 29 0,-1 0-1,-29-29-15,0 0 16,0-30-16,30 30 16,-30-29-16,29-1 15,-29 30-15,30-29 0,-30-1 16,29 30-16,-29 0 15,0-30 1,0 30-16,30-29 16,-30 28-1,0-28-15,0-1 16,29 1 0,-29-1-16,0 1 15,29-1-15,-29 1 16,0-1-1,0 0 1,30-29-16,-30 30 0,0-1 16,0 1-1,0-1-15,29-29 16,-29 30 0,0-1-1,0 1 16,0-1 63,0 0-47,30 1-16,-1-1-15,-29 1 0,30-1-16,-30 1 15,29-1 1,-29 0-16,30-29 15,-30 30 1,0-1 0,0 1-1,0-1 17,0 1-17,29-30 1,0 0 46,-29 29-46,0 1 15,0-1 32</inkml:trace>
</inkml:ink>
</file>

<file path=ppt/ink/ink21.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29:03.794"/>
    </inkml:context>
    <inkml:brush xml:id="br0">
      <inkml:brushProperty name="width" value="0.05292" units="cm"/>
      <inkml:brushProperty name="height" value="0.05292" units="cm"/>
      <inkml:brushProperty name="color" value="#FF0000"/>
    </inkml:brush>
  </inkml:definitions>
  <inkml:trace contextRef="#ctx0" brushRef="#br0">4624 5123 0,'29'0'313,"1"0"-313,-1 0 15,1 0 1,28 0 0,-28 0-1,-1 0 1,30 0-1,0 0 17,0 0-17,-29 0 1,-1 0-16,0 0 0,30 0 16,-29 0-1,29 0 1,-30 0-16,1 0 15,28 0-15,-28 0 16,-1 0 0,1 0-16,29 0 15,-30 0 1,1 0 0,28 0-1,-28 0 1,29 0-1,0 0 1,-30 0 0,1 0-1,29 0 1,-30 0 0,0 0-1,1 0 1,29 0 15,-30 0 0,30 0 1,-29 0-17,-1 0 1,0 0-16,1 0 15,29 0 1,-30 0 0,30 0 15,-29 0-15,29 0 30,-30 0-30,0 0 31,1 0-31,-1 0 15,1 0-16,-1 0 1,1 0 15,-1 0-15,1 0 46,-1 0 48,0 0 62</inkml:trace>
  <inkml:trace contextRef="#ctx0" brushRef="#br0" timeOffset="29171.07">6067 5801 0,'29'0'125,"1"0"-110,-1 0 16,1 0-31,-1 0 16,0 0 0,1 0-16,-1 0 15,1 0 1,-1 0-16,30 0 16,-29 0-1,29 0-15,-30 0 31,0 0-31,1 0 16,-1 29-16,1-29 31,-1 0 1,1 0-17,-1 0 63,1 0-31,-1 0-16</inkml:trace>
  <inkml:trace contextRef="#ctx0" brushRef="#br0" timeOffset="30192.41">8040 5830 0,'29'0'63,"1"0"-48,-1 0 16,1 0-15,29 0 0,-30 0-1,0 0-15,1 0 16,-1 0-16,30 0 16,0 0-16,0-29 0,0 29 15,0 0-15,-30 0 16,30 0-16,-29 0 15,29 0-15,-1 0 0,-28 0 16,29 0-16,0 0 16,0 0-1,-30 0 1,30 0-16,-30 0 16,1 0-1,-1 0 1,1 0-1</inkml:trace>
  <inkml:trace contextRef="#ctx0" brushRef="#br0" timeOffset="31679.29">10396 5948 0,'29'0'63,"1"0"-32,-1 0-16,1 0-15,29 0 32,-30 0-32,30 0 15,-30 0-15,1 0 16,29 0-16,0 0 16,-1 0-16,-28 0 15,29 0-15,-30 0 0,60 0 16,-30 0-16,-30 0 15,30 0-15,0 0 16,-30 0-16,30 0 0,-29 0 16,-1 0-16,30 0 15,0 0 1,-30 0-16,1 0 16,-1 0-16,1 0 31,-1 0-16,-29-30 48</inkml:trace>
  <inkml:trace contextRef="#ctx0" brushRef="#br0" timeOffset="34514.64">13606 5860 0,'29'0'265,"30"0"-249,0 0-16,0 0 16,0 0-16,-30 0 0,30 0 15,-29 0-15,58 0 16,-29 0-16,-30 0 16,1 0-16,29 0 15,-30 0-15,1 0 0,-1 0 16,0 0-16,30 0 15,0 0 1,-29 0-16,29 0 16,-30 0-1,1 0-15,-1 0 16,0 0-16,1 0 16,-1 0-16,1 0 0,-1 0 15,1 0 1,29 0-16,-30 0 15,0 0-15,1 0 16,-1 0 0,1 0-1,-1 0-15,1 0 16,-1 0 0,1 0-1,-1 0-15,1 0 16,-1 0-1,0 0 1,1 0-16,-1 0 16,1 0-16,29 0 15,-30 0 1,1 0-16,-1 0 16,0 0-16,1 0 0,-1 0 15,1 0-15,-1 0 16,30 0-1,-29 0 1,28 0-16,-28 0 16,29 0-16,-30 0 15,30 0 1,-29 0-16,-1 0 0,1 0 16,-1 0-16,30 0 15,0 0 1,-30 0-16,1 0 15,-1 0-15,1 0 16,-1 0-16,0 0 16,1 0-16,-1 0 15,1 0-15,-1 0 16,1 0-16,-1 0 16,1 0-1,-1 0-15,1 0 31,-1 0-15,0 0 15,1 0-15,-1 0 0,1 0 15,-1 0-16,1 0-15,-1 0 32,1 0-17,-1 0 1,0 0 15</inkml:trace>
  <inkml:trace contextRef="#ctx0" brushRef="#br0" timeOffset="36514.37">23206 5860 0</inkml:trace>
  <inkml:trace contextRef="#ctx0" brushRef="#br0" timeOffset="38897.08">27535 5830 0,'30'0'63,"-1"0"-47,1 0-1,29 0 1,-1 30-16,31-30 15,29 0-15,-30 29 0,89-29 16,-60 29-16,-28-29 16,58 30-16,-59-30 15,1 0-15,-1 0 0,30 0 16,0 29-16,-30-29 16,-29 0-16,0 0 15,0 0-15,-30 0 16,1 30-16,-1-30 0,1 0 15,28 0-15,-28 0 16,-1 0 0,1 0-16,-1 0 15,1 0-15,-1 0 32,1 0-32,-1 0 15,0 0-15,1 29 0,-1-29 16,1 0-16,-1 0 15,1 0-15,-1 0 16,1 30-16,-1-30 16,0 0-16,1 0 15,-1 0 1,1 0 0</inkml:trace>
  <inkml:trace contextRef="#ctx0" brushRef="#br0" timeOffset="50494.07">19024 10394 0,'-29'0'31,"0"0"1,-1 0-1,1 0 0,-1 0-15,1 0-1,-1 0-15,1 0 16,29-30-16,-30 30 0,-28 0 16,58-29-16,-30 29 15,-29-30-15,30 30 32,-1-29-32,1 0 15,-1-1-15,1 30 16,29-29-1,-30 29-15,30-30 0,-29 30 16,29-29 0,-29-1-1,-1 30 1,30-29 0,0-1-1,-29 1-15,29 0 16,0-1-1,-30 30 1,30-29-16,-29-1 16,29 1-16,0-1 15,-30 1 1,1 0 0,29-30-16,0 29 15,-30-29 1,1 59-16,29-29 15,-29-1-15,29 1 16,-30 0-16,1-1 16,-1 1-1,30-1 1,0 1-16,-29 29 16,29-30-1,-30 30-15,30-29 16,-29-1-1,-1 1 1,30 0 0,0-1-1,0 1-15,-29 29 0,-1-59 16,30 29 0,0 1-16,0-30 15,0 0 1,0 0-16,0 30 0,0-60 15,0 60-15,0-30 16,0 0-16,0 30 0,0-60 16,0 60-16,0 0 15,0-30-15,0 29 16,0-29-16,0 30 16,0-1-16,0-28 0,0 28 15,0 1-15,-29-30 16,29 29-16,0-29 15,0 1-15,0-31 16,0 60-16,0-30 16,0 29-16,0-28 15,0-31-15,0 60 16,0-30-16,0 0 0,0 30 16,0-30-16,0 0 15,0 29-15,0-29 16,0 1-16,0 28 15,0-29 1,0 0 0,0 30-16,0-1 0,0-28 15,0 28-15,-29-29 16,29 0-16,0 0 16,0 1-16,0-31 15,0 60-15,-30-60 0,30 1 16,-29 0-16,29 58 15,-30-58-15,30 59 16,0-60-16,0 30 0,0 30 16,0-30-16,0 0 15,0 30-15,0-1 16,0 1-16,0-1 16,0-28-16,0 28 15,0-29-15,0 30 16,0-1-1,0 1-15,0-30 0,0 30 16,0-30-16,0-30 16,0 60-16,0-30 15,0 30-15,0-30 0,0 0 16,30 59 328,87 0-344,1 0 15,0 0-15,-59 0 0,59 0 16,0 0-16,-60 0 16,60 0-16,-29 0 15,28 0-15,-58 0 0,59 0 16,0 0-16,0 0 15,-30 0-15,30 0 16,0 0-16,-59 0 16,58 0-16,-28-30 0,-1 30 187,-29 0-187,29 0 16,148 0 499,-1 30-515,31-1 0,-1 1 16,-118 29-16,0-59 16,30 29-16,-89-29 15,30 0-15,0 0 0,-1 0 16,-28 0-16,29 0 16,-30 0-16,0 0 15,30 0-15,0 0 16,0 0-16,-59 0 0,29 0 15,0 0-15,-58 0 16,58 0-16,-29 0 16,0 0-16,29 0 15,-29 0-15,0 0 0,29 0 16,30 0-16,-29 0 16,28 0-16,1 0 15,29 0-15,1-29 0,-31 29 16,1-30-16,0 30 15,-30-29-15,30 29 16,0 0-16,29-30 0,0 1 16,30 29-16,-30-30 15,60-58-15,-31 59 16,-58-1-16,-30 1 16,30-1-16,-29 30 0,-31 0 15,-28-29-15,58 29 16,-29 0-16,-29 0 15,28 0-15,-28 0 0,29 0 16,29 0-16,-58 0 16,-1 0-16,1 0 15,28 0-15,1 0 0,0 0 16,-29 0 0,29 0-16,-30 0 15,0 0-15,30 0 0,-29 0 16,-1 0-1,1 0-15,-1 0 16,1 0-16,-1 0 16,1 0-16,-1 0 15,0 0-15,1 0 32,-1 0-32,-29 29 93,0 1-61,0-1-17,0 1 1,0-1 15,0 0 0,0 1 1,0-1-32,0 1 15,0-1 1,0 1-16,0-1 15,-29 1-15,29-1 16,-30 30-16,30-30 16,0 1-16,0 29 15,-29-59-15,29 59 16,0-1-16,-29-58 16,29 59-16,0-29 0,-30 29 15,30-30-15,-29 1 16,29 28-16,-30 1 15,1 0-15,29-29 16,-30-1-16,30 1 16,0-1-16,0 0 15,0 1 1,0-1-16,0 1 16,0 29-1,0-30-15,0 59 16,0-58-16,0 58 0,0 0 15,0-29-15,0 0 16,0 30-16,0-60 16,0 30-16,30-30 0,-30 1 15,0 29-15,0-30 16,0 1-16,29 28 16,-29-28-16,0-1 15,0 30-15,30-29 0,-30 29 16,0-30-16,29 0 15,-29 30-15,0-29 16,0-1-16,0 30 0,0-29 16,0 28-16,0-28 15,0-1 1,0 1-16,0-1 0,0 1 16,0-1-16,30 1 15,-30-1 1,0 0-1,0 1-15,0-1 16,0 1-16,0-1 16,0 1-16,0-1 15,29 30-15,-29-30 16,0 1 0,0-1-16,0 1 15,0-1 1,0 1-1,0-1-15,0 1 16,0-1 0,0 0-16,0 1 15,0-1 1,0 1 0,0-1 15,0 1-31,0-1 15,0 1-15,0 28 16,0-28 0,0-1-16,0 30 15,0-29-15,0-1 0,0 30 16,0-30-16,0 1 16,0-1-16,0 1 15,0-1-15,0 1 16,0-1-1,0 1-15,0-1 16,0 0 0,0 1-16,0-1 15,0 1 1,0-1 15,0 1-31,0-1 31,0 1 1,0-1-17,0 0 17,0 1-32,0-1 15,0 1 1,0-1-1,0 1-15,0-1 16,0 1-16,0-1 16,0 0-1,0 1-15,0-1 16,0 1 15,0-1-15,0 1-1,0-1 1,0 30-16,0-30 16,0 1-16,0-1 15,0 1-15,0-1 16,0 1 0,0-1-16,0 0 15,0 1 1,0-1-1,-29-29 64,-1 30-64,1-30 1,-30 29-16,0-29 0,29 0 15,-29 30-15,1-30 16,28 29-16,-29-29 16,0 0-16,0 0 15,30 0-15,-30 0 16,30 0-16,-1 0 16,-29 0-16,0 0 15,0 0-15,1 0 16,28 0-1,-29-29 1,0 29-16,0 0 16,30 0-16,0 0 15,-30 0-15,29-30 16,-29 30-16,0-29 16,30 29-16,-30 0 0,-29-30 15,29 30 1,-30 0-16,60 0 15,-30 0-15,30 0 0,-30 0 16,0 0-16,0 0 16,0 0-16,30 0 15,-30 0-15,0 0 0,29 0 16,-58 0-16,0 0 16,58 0-16,-58 0 15,58 0-15,-58 0 16,29 0-16,0 0 0,-29 0 15,29 0-15,0 0 16,0 0-16,-29 0 16,58 0-16,-58 0 0,0 0 15,58 0-15,-58 0 16,58 0-16,-58 0 16,0 0-16,58 0 15,-58 0-15,29 0 0,30 0 16,-60 0-16,60 0 15,-30 0-15,-29 0 16,58 0-16,-58 0 0,29 0 16,29 0-16,-28 0 15,28 0-15,-29 0 16,-29 0-16,58 0 0,-28 0 16,28 0-16,1 0 15,-30 0-15,29 0 16,1 0-16,-30 0 15,29 0-15,1 0 0,0 0 16,-30 0-16,29 0 16,1 0-16,-30 0 15,29 0-15,1 0 0,-30 0 16,30 0-16,-1 0 16,-29 0-16,30 0 15,-30 0-15,29 0 0,-28 0 16,-1 0-16,0 0 15,29 0-15,1 0 16,-30 0-16,0 0 16,0 0-16,0 0 0,30 0 15,-30 0-15,30 0 16,-1 0-16,-29 0 16,30 0-16,-1 0 0,1 0 15,-1 0 1,1 0-16,-1 0 15,1 0-15,0 0 0,-1 0 16,1 0-16,-1 0 16,1 0-16,-30 0 15,29 0 1,-28 0-16,28 0 16,1 0-16,-30 0 15,29 0-15,1 0 16,-1 0-16,1 0 0,-1 0 15,1 0-15,0 0 16,-1 0-16,1 0 16,-30 0-1,29 0-15,-29 0 16,30 0 0,0 0-16,-1 0 15,1 0-15,-1 0 0,1 30 16,-1-30-16,1 0 15,-1 0-15,1 0 16,-1 0-16,-28 29 16,28-29-16,30 30 15,-59-30-15,30 29 16,-1-29-16,1 0 0,-1 0 16,1 0-16,0 30 15,-1-30-15,1 0 16,-30 29-16,29-29 15,1 29-15,-1-29 0,-28 0 16,-1 0-16,0 30 16,0-30-1,59 29-15,-59-29 0,29 0 16,-28 30-16,28-30 16,1 29-16,-30-29 15,0 0-15,29 0 16,1 0-16,0 0 15,-1 0-15,1 0 16,-1 0 0,1 0-16,-1 0 0,1 0 31,-1 0-15</inkml:trace>
  <inkml:trace contextRef="#ctx0" brushRef="#br0" timeOffset="61757.42">3151 15399 0,'30'0'218,"-1"0"-202,-29 30 0,30-30-16,-1 29 15,1-29 1,-30 30-16,29-30 16,0 0-16,1 0 0,-1 29 15,1-29-15,-1 29 16,1-29-16,-1 0 15,-29 30-15,30-30 0,-1 0 16,0 29 0,1-29-1,-1 0-15,-29 30 16,30-30-16,-1 0 0,1 0 31,-1 0-31,1 0 16,-1 0 15,1 0-15,-1 0 15,0 0-15,1 0-1,-1 0 1,1 0-16,-1 0 31,1 0-31,-1 0 16,1 0-16,-1 0 15,0 0 1,1 0-16,29 0 16,0 0-1,-30 0 16,1 0-31,-1 0 16,1 0-16,-1 0 16,0 0-1,1 0-15,-1 0 16,1 0-16,-1 0 16,1 0-1,-1 0-15,1 0 31,-1 0-15,0 0 0,1 0-1,-1 0 1,1 0 0,-1 0-16,1 0 31,-1 0-31,1 0 15,-1 0-15,1 0 16,-1 0 0,0 0-1,1 0-15,-1 0 16,1 0 0,-1 0-1,1 0-15,-1 0 16,1 0-16,-1 0 15,0 0 1,1 0 0,-1 0-16,1 0 15,-1 0 1,-29-30 0,30 30-1,-1 0-15,1-29 16,-30-1 15,29 30-15,-29-29-16,29 29 0,-29-29 31,30 29-31,-1 0 16,-29-30-16,30 30 15,-30-29 1,29 29-16,-29-30 15,30 30-15,-30-29 16,0-1 31,0 1-31,0-1 15,0 1-16,-30 29 1,1-29 0,29-1-1,0 1-15,-30 29 0,1 0 16,-1-30 0,1 1-1,0 29-15,-1 0 16,30-30-16,-29 30 15,29-29-15,0-1 16,-30 30-16,1 0 16,29-29-1,-30 0 1,1 29-16,-1 0 16,30-30-1,0 1 1,-29 29-16,0-30 15,-1 30 1,1-29 0,-1 29-16,30-30 15,-29 30-15,-1 0 16,1 0 0,-1-29-1,1 29-15,0 0 16,-1 0-16,30-30 15,-29 30 1,-1 0-16,1 0 0,-1 0 16,1 0-1,-1 0 1,1 0 0,-1 0-16,1 0 15,0 0-15,-1 0 16,-29-29-1,30 29-15,-30 0 16,29 0 0,1 0-16,0 0 15,-1 0-15,1 0 16,-1 0-16,1 0 0,-1 0 16,-29 0-1,30 0-15,-1 0 16,-28 0-16,28 0 0,1 0 15,-1 0-15,-29 0 16,0 0-16,1 0 16,28 0-1,1 0-15,-1 0 16,1 0-16,-1 0 16,1 0-16,-1 0 15,1 0-15,-1 0 0,1 0 16,0 0-1,-1 0 1,1 0-16,-1 0 16,1 0-1,-1 0 1,1 0 0,-1 0-1,1 0 1,0 0-1,-1 29 17,1-29-17,29 30-15,-30-30 16,30 29 0,-29 1-1,-1-30-15,1 0 16,29 29-1,0 1-15,-30-30 16,1 29 0,29 1-16,-29-1 15,-1-29 1,1 29 0,29 1-1,0-1 16,0 1-15,0-1 0,29-29 62,-29 30-63,30-30 142,-1 0-110,0 0-16,-29 29-31,30-29 156,-30 30-156,0-1 63,29-29-48,1 0-15,-30 29 31,29-29 16,1 0 0,-30 30 47,29-30-32,-29 29 48</inkml:trace>
  <inkml:trace contextRef="#ctx0" brushRef="#br0" timeOffset="101048.04">13517 17195 0,'30'0'78,"-1"0"-47,1 0-15,29 0-1,-30 0 1,1 0 0,28 0-16,1 30 15,0-30-15,0 29 0,30-29 16,-31 30-16,31-30 16,29 29-16,-1-29 15,31 30-15,-31-1 0,31 0 16,-1-29-16,0 0 15,-29 0-15,29 0 16,-58 30-16,28-30 16,-58 29-16,30-29 0,-31 0 15,-28 0-15,29 0 16,29 0-16,-58 0 16,58 0-16,-59 0 0,60 0 15,-1 0-15,-58 0 16,28 0-16,31 30 15,-60-30-15,60 0 16,-1 0-16,-59 0 0,60 0 16,-30 0-16,0 0 15,29 29-15,-29-29 16,0 0-16,0 0 0,29 30 16,-59-30-16,60 0 15,-1 0-15,-58 0 16,58 0-16,-59 0 0,60 0 15,-30 0-15,-1 0 16,31 0-16,-1 0 16,-29 0-16,29 0 0,-29 0 15,0 0-15,0 0 16,29 0-16,-29 0 16,0 0-16,30 0 15,-60 0-15,30 0 0,0 0 16,0 0-16,0 0 15,-30 0-15,59 0 16,-29 0-16,-29 0 0,58 0 16,-58 0-16,58 0 15,-29 0-15,0 0 16,0 0-16,29 0 16,-59 0-16,60-30 0,-30 30 15,0 0-15,29 0 16,-29 0-16,0 0 15,0 0-15,29-29 0,-59 29 16,60 0-16,-1 0 16,-58 0-16,58-30 15,-29 30-15,0 0 0,0 0 16,-30 0-16,1 0 16,28 0-16,-28 0 15,-1 0-15,1 0 16,-1 0-16,1 0 0,-1 0 15,1 0 1,28 0 0,-28 0 15,29 0-15,-30-29 109,89 29 531,-59 0-656,59 0 15,0-30-15,58 30 0,30 0 16,1 0-16,-1 0 16,-30 0-16,-58 0 15,29 0-15,-58 0 0,-1 0 16,-29 0-16,0-29 16,0 29-16,0 0 15,0 0 1,-30-29-16,30 29 15,-30-30 1,-29 1-16,30 29 16,-1-30-16,119 30 312,58 0-312,0 0 0,0 0 16,-88 30-16,29-30 15,-59 29-15,1-29 16,29 0-16,-1 30 16,1-30-16,-30 29 0,30-29 15,-29 0-15,28 0 16,-58 29-16,30-29 16,-1 0-16,-29 0 0,0 0 15,0 0-15,-30 0 16,30 0-16,-30 0 15,60 0-15,-60 0 0,30 0 16,-29 0-16,-1 0 16,30 0-16,0 0 15,-30 0-15,30 0 0,-29 0 16,29 0-16,-1 0 16,-28 0-16,29 0 15,-30 0-15,30 0 16,30 0-16,-60 0 0,30 0 15,-30 0-15,1 0 16,29 0-16,-30 0 16,1-29-16,28 29 0,-28 0 15,29-29-15,-30 29 16,1 0-16,29 0 16,0 0-16,-1 0 15,-28 0-15,-1-30 16,1 30-16,-1 0 15,30-29-15,-29 29 16,28 0-16,-28 0 16,-1 0-1,1 0-15,-1 0 16,1 0-16,-1 0 0,1 0 16,-1 0-16,0-30 15,1 30-15,-1 0 16,1 0-1,29 0-15,-30 0 16,1 0 0,29 0-1,-30 0 32</inkml:trace>
</inkml:ink>
</file>

<file path=ppt/ink/ink22.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31:01.500"/>
    </inkml:context>
    <inkml:brush xml:id="br0">
      <inkml:brushProperty name="width" value="0.05292" units="cm"/>
      <inkml:brushProperty name="height" value="0.05292" units="cm"/>
      <inkml:brushProperty name="color" value="#FF0000"/>
    </inkml:brush>
  </inkml:definitions>
  <inkml:trace contextRef="#ctx0" brushRef="#br0">18347 9452 0,'-29'0'344,"58"0"-219,1 0-94,-1 0 0,0 0-15,1 0 15,-1 0 0,1 0 1,-1 0-17,1 0 32,-60 0 187,1 0-218,-1 0 15,1 0-31,-1 0 16,1 0-16,0 0 16,-1 0-1,1 0-15,-1 0 16,1 0-1,-1 0 1,1 0 0,-1 0-16,1 0 15,0 0-15,-1 0 16,1 0 0,-1 0-16,1 0 15,-1 0 1,1 0-1,-1 0 1,1 0 0,58 0 124,1 0-124,-1 0 15,1 0-15,-1 0 15,1 0-15,-1 0-1,1 0 17,-1 0-17,0 0 16,1 0-15,-1 0 0,1 0 77,-1 0-30,1 0 156,-1 0-172,1 0 46,-1 0-77,0 0 0,1 0 15,-1 0-16,1 0 17,-1 0-17,1 0 1,-1 0 15,1 0 32,-1 0 140</inkml:trace>
  <inkml:trace contextRef="#ctx0" brushRef="#br0" timeOffset="9229.84">20202 9098 0,'30'0'78,"-1"0"-47,1 0 32,-1 0-48,1 0 79,-1 0-78,1 0-1,-1 0 48,0 0-48,1 0 95,-1 0-63,1 0 15,-1 0 79,1 0-110</inkml:trace>
  <inkml:trace contextRef="#ctx0" brushRef="#br0" timeOffset="14479.33">23265 8657 0,'-29'0'47,"29"29"16,0 1-48,0-1 32,0 0-47,0 1 47,0-1-31,0 1-1,0-1 63,0 1-62,0-1 62,0 1-15,0-1 15,0 0 16,0 1-63,0-1 47,0-58 78,0-1-140,0 1 15,0 0-31,0-1 16,0 1 15,0-1-31,0 1 47,0-1-47,0 1 15,0-1 17,0 1-1,0 0 63,29 29-94</inkml:trace>
  <inkml:trace contextRef="#ctx0" brushRef="#br0" timeOffset="34409.78">26976 7037 0,'0'-29'78,"-30"29"-62,1 0 0,29-30-1,-30 30-15,1 0 16,0-29-16,-30 29 15,29 0 1,1 0 0,-1 0-16,1 0 31,-1 0-15,30 29-1,0 1 16,0-1-15,0 1 15,0-1-31,0 1 32,0-1-32,30 30 15,-30-30-15,29 30 16,-29 0-16,0-29 0,30 58 15,-30-59-15,0 1 16,0-1-16,29 30 16,1-29-16,-30-1 15,29 0 1,-29 1-16,0-1 16,30-29-1,-1 0 1,0 0-1,1 0-15,-1 0 16,1 0 15,-30-29-31,29 29 16,-29-30-16,0 1 16,0-30-16,0 30 15,0-60-15,30 60 16,-30-30-16,29 0 0,-29 30 15,0-1-15,0-29 16,0 30 0,0-1-16,0 1 15,0 0-15,0-1 47,-29 30 47,-1 0-47,1 0-32,29-29-15</inkml:trace>
  <inkml:trace contextRef="#ctx0" brushRef="#br0" timeOffset="35877.82">28713 6861 0,'0'29'78,"0"0"-46,0 1-17,30-1 17,-30 1-17,29-1 16,-29 1-31,0-1 16,0 1 0,0-1-1,0 30-15,30-59 16,-30 29-16,0 30 0,29-59 16,-29 59-16,0-29 15,0 28 1,0-28-1,0 29-15,0-30 16,30 1 0,-30-1-16,0 1 31</inkml:trace>
  <inkml:trace contextRef="#ctx0" brushRef="#br0" timeOffset="38727.39">25091 10247 0,'29'0'47,"30"0"0,0 0-32,-29 0 1,-1 0 0,1 0-16,-1 0 0,59 0 15,-58 0-15,29 0 16,0 0-16,0 0 16,29 0-16,0 29 0,-58-29 15,29 0-15,-30 0 16,30 0-16,0 0 15,0 0-15,0 0 16,-30 0-16,30 0 0,0 0 16,-30 0-16,60 0 15,-60 0-15,30 0 16,0 0-16,-30 0 0,30 0 16,-29 0-16,58 0 15,-29 0-15,-30 0 16,30 0-16,0 0 0,-29 0 15,29 0-15,-1 0 16,1 0-16,0 0 16,-29 0-16,29 0 15,-30 0-15,30 0 0,29 0 16,-29 0-16,0 0 16,29 0-16,-58 29 15,58-29-15,1 0 0,-31 0 16,31 0-16,-1 0 15,-29 0-15,29 0 16,1 0-16,-30 0 0,29 0 16,0 0-16,30 30 15,-29-30-15,-1 29 16,30-29-16,-30 0 16,30 0-16,0 30 0,29-30 15,-29 29-15,-1-29 16,1 30-16,-59-30 15,29 0-15,30 0 0,-88 0 16,88 29-16,-30-29 16,30 0-16,-59 0 15,58 0-15,-28 30 16,29-30-16,-60 0 0,1 0 16,0 0-16,0 0 15,0 0-15,0 0 16,-30 0-16,30 0 15,-29 0-15,-1 0 16,30 0 0,-29 0-1,-1 0 1</inkml:trace>
  <inkml:trace contextRef="#ctx0" brushRef="#br0" timeOffset="45527.86">20379 10276 0,'59'0'578,"-30"0"-563,30 0-15,-29 0 16,-1 0-16,1 0 16,-1 0-1,1 0 1,-1 0-16,1 0 16,-1 0 15,0 0-31,1 0 31,-1 0-15,1 0-16,-30-29 15,29 29-15,1 0 16,-1 0-16,1 0 16,-1 0-1,30 0-15,-30-30 16,1 30-1,-1 0-15,1 0 16,-1 0-16,1 0 16,-1 0-16,30 0 15,-30 0 1,30 0 0,-59-29-16,30 29 0,29 0 15,-30 0 1,1 0-16,-1 0 15,0 0-15,1 0 0,29 0 16,-30 0 0,30 0-1,-29 0-15,28 0 16,-28 0 0,-1 0-16,1 0 15,-1 0 1,1 0-16,-1 0 15,1 0-15,-1 0 16,1 0 15,-1 0-15,0 0 15,1 0-15,-1 0-1,1 0 17,-1 0-17,1 0 17,-1 0-32,1 0 15,-1 0 16,0 0-31,1 0 32,-1 0-32,1 0 15,-1 0 17,1 0-17,-1 0 1,1 0 15,-1 0-15,1 0-1,-1 0 1,0 0 0,1 0-1,-1 0 16,1 0-15,-1 0-16,1 0 16,-1 0-1,1 0 1,-1 0-16,0 0 16,1 0-1,-1 0-15,1 0 16,-1 0-1,1 0-15,-1 0 16,1 0 0,-1 0 15,1 0-15,-1 0-1,0 0 1,1 0-1,-1 0 1,1 0-16,-1 0 16,1 0-1,-1 0-15,1 0 32,-1 0-17,0 0 1,1 0 31,-1 0 31,1 0 31,-1 0 16,1 0 703,-1 0-812,1 0 31,-1 0 31,0 0-62,1 0-1,-1 0 1,1 0-16,-1-30 15,1 30 1,-1 0 0,1 0-16,-1 0 0,1 0 47,-1 0-32,0 0 63,1 0-62,-1 0 0</inkml:trace>
  <inkml:trace contextRef="#ctx0" brushRef="#br0" timeOffset="52253.54">25327 11336 0,'29'0'125,"1"0"-109,-1 0-1,0 0 1,1 0-16,29 0 0,0 0 16,0 0-16,29 29 15,0-29-15,-29 0 16,59 0-16,0 30 15,29-30-15,-29 0 0,0 0 16,-30 0-16,30 0 16,-30 0-16,0 0 15,1 0-15,-1 0 0,0 0 16,-58 0-16,29 0 16,-30 0-16,60 0 15,-30 0-15,-30 0 0,30 0 16,0 0-16,0 0 15,0 0-15,-30 0 16,30 0-16,-30 0 16,30 0-16,-29 0 0,-1 0 15,30 0-15,-30 0 16,1 0-16,-1 0 16,1 0-16,-1 0 0,30 0 15,0 0 1,-29 0-16,28 0 15,-28 0-15,-1 0 0,60 0 16,-1 0-16,-59 0 16,60 0-16,-60 0 15,60 0-15,-1 0 0,-59 0 16,30 0-16,30 0 16,-30 0-1,-1 0-15,1-30 16,-29 30-1,29 0-15,-30 0 16,1 0 0,-1 0-16,1 0 0,-1 0 15,0 0-15,1 0 16,-1 0-16,30 0 16,-29-29-1,29 29-15,-30 0 16,30 0-16,-30 0 15,1 0-15,29 0 16,-30 0-16,1 0 0,28 0 16,-28 0-16,-1 0 15,30 0-15,-29 0 16,-1 0-16,1-29 16,29 29-16,-1 0 0,-28 0 15,-1-30 1,1 30-16,29-29 15,0 29-15,-1 0 16,-28 0-16,29 0 16,-30 0-16,1 0 15,-1 0-15,1 0 0,-1 0 16,1 0-16,-1 0 16,0 0-1,1 0-15,-1 0 31,1 0-15,-1 0 0,1 0 62,-1 0-63,1 0 17,-1 0-17,0 0 110</inkml:trace>
  <inkml:trace contextRef="#ctx0" brushRef="#br0" timeOffset="54908.84">20968 11012 0</inkml:trace>
</inkml:ink>
</file>

<file path=ppt/ink/ink2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32:16.093"/>
    </inkml:context>
    <inkml:brush xml:id="br0">
      <inkml:brushProperty name="width" value="0.05292" units="cm"/>
      <inkml:brushProperty name="height" value="0.05292" units="cm"/>
      <inkml:brushProperty name="color" value="#FF0000"/>
    </inkml:brush>
  </inkml:definitions>
  <inkml:trace contextRef="#ctx0" brushRef="#br0">5772 5359 0,'30'0'671,"-1"0"-639,1 0 15,-1 0-16,1 0-16,-1 0 17,0 0-17,1 0 17,-1 0 249,1 0-203,-30 29-47,29-29-15,1 0-1,-1 0 173</inkml:trace>
  <inkml:trace contextRef="#ctx0" brushRef="#br0" timeOffset="28068.89">6479 5447 0,'30'0'78,"-1"0"78,0 0-125,1 0 16,-1 0-16,1 0-15,-1 0 15,1 0-15,-1 0 15,1 0-15,-1 0-16,0 0 31,1 0-31,-1 0 31,1 0-15,-1 0-1,1 0 17,-1 0-17,1 0 17,-1 0-17,1 0 1,-1 0-1,0 0 1,1 0-16,-1 0 16,1 0-1,-1 0 1,1 0-16,-1 0 16,1 0-1,-1 0 1,0 0-1,1 0-15,-1 0 16,1 0 0,-1 0 15,1 0-31,-1 0 31,1 0-15,-1 0-1,0 0 17,1 0-1,-1 0-15</inkml:trace>
  <inkml:trace contextRef="#ctx0" brushRef="#br0" timeOffset="30924.71">8511 5536 0,'0'-30'16,"-29"30"30,-1 0-30,1 0 0,58 0 187,1 0-203,-1 0 47,1 0-32,-1 0 1,0 0 0,1 0-16,-1 0 31,1 0-16,-1 0 1,1 0-16,-1 0 16,1 0-1,-1 0 1,0 0 0,1 0-16,-1 0 15,1 0 16,-1 0-31,1 0 32,-1 0-17,1 0 1,-1 0 15,1 0-15,-1 0 15,0 0-15,1 0-1,-1 0 17,1 0-17,-1 0 16,1 0-15,-1 0 31,1 0-31,-1 0 15,0 0 16,1 0 0,-1 0-1,1 0 17,-1 0-16,1 0 109</inkml:trace>
  <inkml:trace contextRef="#ctx0" brushRef="#br0" timeOffset="39784.33">8835 5683 0,'-29'0'16,"-1"0"15,1 0-16,-1 0 17,1 0-17,-1 0 1,1-30 0,-1 30-1,1 0-15,0-29 16,-30 0-16,29 29 15,1-30 1,-1 30-16,30-29 16,-29 29-16,-1-30 0,1 30 15,29-29 1,-30 29 0,30-30-1,-29 30-15,29-29 16,0-1-1,0 1 1,0 0 15,0-1-15,0 1 15,0-1-15,0 1-1,0-1 17,0 1-17,29 29 17,-29-30-32,30 1 15,-30 0 1,0-1-1,0 1-15,29 29 16,-29-30-16,30 1 16,-30-1-16,0 1 31,0-1-15,29 30-1,-29-29 1,30 29-1,-30-29-15,0-1 16,29 30 0,1 0-1,-1 0 1,1 0 15,-1 0-15,0 0-1,1 0 1,-1 0 0,1 0-1,-1 0-15,30 0 16,-29 0-16,-1 0 16,0 0-16,1 0 15,-1 0 1,1 0-16,-1 0 15,1 0 1,29 0 0,-30 0-16,30 0 31,-30 0-31,1 30 16,-1-30-1,1 0-15,-30 29 16,29-29-16,1 0 15,-1 0 1,1 0 0,-1 0-1,0 0 17,1 0-17,-30 29 16,29-29 1,1 0-17,-30 30 1,0-1 31,29-29-32,1 30 1,-1-1 15,-29 1-15,0-1 0,30 1 30,-30-1-30,29-29-16,-29 29 16,0 1 15,29-30-15,-29 29-16,30 1 31,-30-1-16,29 1 1,-29-1 15,0 1-15,0-1 15,0 0-15,0 1-1,0-1 32,0 1 0,-29-30 63,-1 0-95,1 0 32,0 0-47,29 29 16,-30-29-1,1 30 1,-1-30-16,30 29 0,-59-29 16,30 0-1,-1 30 1,1-30-16,0 29 15,-1-29-15,1 29 0,-1-29 16,1 0-16,-1 0 16,1 0-16,-1 30 15,1-30-15,0 29 0,-1-29 16,-29 0 0,30 0-16,-1 0 15,1 0 1,-1 0-16,1 0 31,-1 0-15,1 0 15,0 0-15,-1 0-1,1 0 48,-1 0-32</inkml:trace>
  <inkml:trace contextRef="#ctx0" brushRef="#br0" timeOffset="100907.66">23648 5359 0,'29'0'141,"1"0"-110,-1 0-16,1 0 17,-1 0-17,1 0 1,-1 0 0,1 0-1,-1 0 16,-29 29-15,29-29-16,1 0 16,-30 30 15,29-30-15,1 0-16,-1 0 46,1 0-30,-1 0 0,1 0 31,-1 0-32,1 0 32,-1 0-31,0 0-1,1 0 17,-1-30-17,1 30 16,-1 0-15,1 0 15,-30-29-15,29 29-16,1 0 16,-1 0 15,0-29-16,1 29 32,-1 0-47,1 0 16,-1 0 15,1 0-15,-1 0 15,1 0-15,-1 0-1,1 0 17,-1 0-17,0 0 32,1 0-47,-1 0 31,1 0 1,-1 0-1,1 0-16,-1 0 17,1 0-17,-1 0 17,0 0-17,-29-30 1,30 30-1,-1 0 1,-29-29 0,30 29-1,-1 0 48,1 0-48,-30-30 32,29 30-31,1 0 15,-30-29 0,0-1 1,0 1-1,0-1-15,0 1 15,0 0-16,0-1 1,0 1 15,0-1-15,0 1 15,0-1-15,0 1-1,0-1 17,0 1-17,-30 0 126,30-1-110,-29 30-15,-1 0-1,30-29-15,-29 29 32,-1 0-17,1 0 1,-1-30 15,1 30-15,29-29-16,-29 29 0,-1 0 15,1 0-15,-1-30 16,-29 30 0,59-29-16,-29-1 0,-30 30 15,59-29-15,-29 0 16,-1 29-16,1-30 16,-1 30-16,1 0 0,-1 0 15,-29 0-15,30-29 16,-30 29-16,30-30 15,-1 30-15,-29 0 16,30 0-16,-1 0 0,-29 0 16,30 0-16,0 0 15,-1 0-15,1 0 16,-1 0-16,1 0 0,-1 0 16,1 0-16,-1 0 15,1 0 1,-1 0-1,1 0 1,0 0 0,-1 0 15,30 30-15,-29-30-16,-1 0 15,30 29 16,0 1-15,0-1 0,0 0 15,-29-29-31,29 30 16,-30-30-16,30 29 31,0 1-16,0-1 17,0 1-17,0-1 17,0 1 46,0-1-16,-29-29-46,-1 0 46,30 29-46,0 1 15,-29-1 0,29 1 32,0-1-47,0 1 77,0-1-77,0 1 0,0-1 46,0 0-46</inkml:trace>
  <inkml:trace contextRef="#ctx0" brushRef="#br0" timeOffset="114969.5">21528 15458 0,'29'0'47,"1"0"-47,28 0 31,-28 0-31,29 0 16,29 0-16,0 0 0,30 0 16,0 0-16,29 0 15,1 0-15,28 0 16,-87 30-16,87-30 0,-87 0 16,28 0-16,1 0 15,-29 0-15,-1 0 16,-29 0-16,0 0 15,0 0-15,0 0 0,-30 0 16,30 0-16,-30 0 16,1 0-16,29 0 15,0 0 1,-30 0-16,0 0 0,1 0 16,-1 0-16,1 0 15,-1 0-15,1 0 0,-1 0 16,1 0-16,-1 0 15,30 0 1,-30 0 0,30 0-16,-29 0 15,29 0-15,-30 0 16,1 0 0,-1 0-16,0 0 0,1 0 15,-1 0-15,30 0 16,0 0-1,0 0-15,-29 0 0,-1 0 16,0 0-16,30 0 16,-29 0-16,-1 0 15,30 0-15,-29 0 16,28 0-16,1 0 0,-29 29 16,58-29-16,-58 0 15,29 0-15,-30 0 16,0 0-16,30 0 0,0 0 15,-29 0-15,29 0 16,-30 0-16,30 0 16,29 0-16,-58 0 0,29 0 15,-30 0-15,0 0 16,30 0-16,-29 29 16,29-29-16,-30 0 15,1 0-15,29 0 0,-1 0 16,-28 0-1,-1 0-15,1 0 16,-1 30-16,1-30 0,-1 0 16,1 0-16,-1 0 15,0 0 1,1 0-16,-1 0 16,1 0-16,-30 29 15,29-29 1,1 0-16,-1 0 15,1 0-15,-1 0 16,1 0 0,-1 0-16,0 0 15,1 0-15,-1 0 16,1 0 0,-1 0-16,1 0 15,-1 0-15,1 0 16,-1 0-16,0 0 15,1 0-15,-1 0 16,1 0-16,-1 0 16,1 0-16,-1 0 15,-29-29 720,30 29-657,-30-30-63,29 30 79,1 0-63,-1 0-15,0 0 0,1 0 31,-1 0-47,1 0 31,-1 0-16,1 0 1,-1 0 0,1-29-1,-1 29 1,0 0-16,1 0 16,-1 0-1,1 0-15,-1 0 16,1 0-1,-1 0-15,1 0 16,-1 0 0,0 0-1,1 0-15,-1 0 16,1 0 0,-1 0-1,1 0-15,-1 0 16,1 0-1,29-29 1,-30 29-16,30 0 16,-30 0-16,30 0 15,-29 0-15,29-30 16,29 30-16,-59 0 16,60 0-16,-1 0 0,-58 0 15,58 0-15,-29 0 16,0 0-16,0 0 15,29 0-15,-29 0 0,0 0 16,29 0-16,-58 0 16,58 0-16,-59 0 15,60-29-15,-30 29 16,-30 0-16,30 0 0,0 0 16,-30-30-16,60 30 15,-60 0-15,0 0 16,1 0-16,-1 0 0,1 0 15,-1 0-15,1 0 16,-1 0 0,1 0-16,-1 0 15,1 0 1,-1 0 0,0 0-1,1 0 1,-1 0 15,1 0-31,-1 0 47,1 0-31,-1 0-1</inkml:trace>
  <inkml:trace contextRef="#ctx0" brushRef="#br0" timeOffset="117322.38">18082 16135 0,'30'0'31,"-1"0"0,0 0-15,-29 30 0,30-30-1,-1 0-15,1 0 16,-1 0-16,1 0 15,-30 29-15,59-29 16,-30 0-16,0 30 16,60-30-16,-60 0 0,60 0 15,-1 0-15,-29 29 16,29-29-16,1 0 16,28 0-16,-58 0 15,59 0-15,-30 0 0,-29 0 16,30 0-16,-30 0 15,-1 0-15,1 0 16,30 0-16,-60 0 0,30 0 16,-30 0-16,60 0 15,-30 0-15,-30 0 16,60 0-16,-31 0 0,1 0 16,30 0-16,-30-29 15,-1 29-15,1-30 16,30 30-16,-30-29 0,0 29 15,29 0-15,-59-30 16,60 30-16,-1-29 16,-59 29-16,30 0 15,0 0-15,0 0 0,0-30 16,0 30-16,-30 0 16,30 0-16,-29 0 15,29 0-15,-30 0 0,1 0 16,28 0-16,-28 0 15,-1 0-15,1 0 16,-1 0-16,1 0 0,-1 0 16,1 0-16,-1 0 15,0 0 1,1 0 0,-1 0-16,1 0 0,-1 0 31,1 0-31,-1 0 15,1 0 1,-1 0 0,1 0-1,-1 0 1,0 0 0,1 0-1,-1 0 1,1 0 15,-1 0 0,1 0 16,-1 0 31</inkml:trace>
  <inkml:trace contextRef="#ctx0" brushRef="#br0" timeOffset="195840.65">23677 16989 0,'30'0'78,"29"0"-62,0 0-16,0-29 16,29 29-16,30-30 0,29 30 15,0 0-15,-29-29 16,0 29-16,29 0 16,-59 0-16,30 0 0,29 0 15,-58 0-15,29 0 16,-59 0-16,58 0 15,-28 0-15,-60 0 16,59 0-16,-29 0 0,-29 0 16,29 0-16,-30 0 15,1 0-15,28 0 16,-28 0-16,-1 0 0,30 29 16,0-29-16,0 0 15,-29 0-15,58 0 16,-29 30-16,0-30 15,29 0-15,0 29 0,-29-29 16,59 30-16,0-1 16,0-29-16,-1 30 15,-58-30-15,59 0 0,-29 0 16,28 0-16,-58 0 16,30 0-16,28 0 15,-28 0-15,28 0 16,1 0-16,-29 29 0,-1-29 15,0 29-15,1-29 16,-30 0-16,-1 30 16,31-30-16,-30 0 15,0 0-15,206 0 266,-30 0-266,-29-59 16,-29 30-16,-89 29 15,30-30-15,0 30 0,0 0 16,-59 0-16,29 0 15,0 0-15,-29 0 16,30 0-16,-30 0 0,-30 0 16,30 0-16,-30 0 15,1 0-15,-1 0 16,1 0-16,-1 0 16,1 0-16,-1 0 0,1 0 15,-1 0-15,0 0 16,30 0-1,0 0-15,-29 0 16,-1 0-16,30 0 16,-30 0-16,1 0 15,-1 0-15,30 0 16,-29 0-16,29 0 16,-30 0-1,1 0 1,-1 0-16,0 0 15,1 0 1,-1 0-16,1 0 16,29 0-16,-30 0 15,30 0-15,0 0 16,-30 0 0,1 0-16,29 0 15,-30 0 1,1 0-1,-1 0 1</inkml:trace>
  <inkml:trace contextRef="#ctx0" brushRef="#br0" timeOffset="197716.95">17964 17784 0,'30'0'78,"-1"0"-78,30 0 16,0 0-16,0 0 16,59 0-16,-1 0 15,1 0-15,30 0 0,-60 0 16,30 0-16,-1 30 15,31-30-15,-1 0 16,30 29-16,-60-29 0,1 0 16,0 29-16,0-29 15,-30 30-15,1-30 16,-1 29-16,0-29 0,1 0 16,28 30-16,-58-30 15,30 0-15,-1 0 16,-29 0-16,29 0 15,-58 0-15,58 0 0,0 0 16,-29 0-16,30 0 16,-30 0-16,-30 0 15,30 0-15,29 0 0,-58 0 16,29 0-16,-30 0 16,30 0-16,0 0 15,0 0-15,29 0 0,-29 0 16,0 0-16,0 0 15,29-30-15,-58 30 16,58-29-16,0 29 16,-58-30-16,58 30 0,-29 0 15,0-29-15,0 29 16,0-29-16,-30 29 16,30 0-16,0 0 15,-30-30-15,30 30 0,-29 0 16,29-29-16,-30 29 15,0-30-15,30 30 16,-29-29-16,-1 29 0,30 0 16,-29 0-1,29 0-15,-30 0 16,30 0-16,-30 0 31,1 0-31,-1 0 16,1 0-1,-1 0 1</inkml:trace>
  <inkml:trace contextRef="#ctx0" brushRef="#br0" timeOffset="208958.46">23530 11395 0,'30'0'63,"-1"0"-48,1 0 1,-1 0-16,0 0 15,30 0-15,30 0 0,-30 0 16,88 0-16,-29 29 16,29-29-16,-29 0 15,29 0-15,0 0 16,0 0-16,30 0 0,-89 0 16,60 0-16,28 0 15,-28 0-15,-31 0 16,31 0-16,-60 0 0,30 0 15,29-29-15,-59 29 16,30 0-16,-29 0 16,28 0-16,-28 0 15,-60 0-15,60 0 0,-31 0 16,1 0-16,0 0 16,30 0-16,-60 0 15,59 0-15,-29 0 0,-29 0 16,29 0-16,29 29 15,-59-29-15,60 30 16,-30-30-16,0 0 0,-1 0 16,1 0-16,0 0 15,30 0-15,-60 0 16,59 0-16,1 0 0,-30 0 16,29 0-16,0 0 15,-29 0-15,59 0 16,0 0-16,0 29 15,-30-29-15,59 0 0,-29 30 16,0-30-16,0 0 16,-59 0-16,58 0 15,-28 0-15,-1 29 0,-29-29 16,29 0-16,1 0 16,-60 0-16,30 0 15,29 0-15,-58 0 16,29 0-16,-30 0 0,30 0 15,0 0-15,-30 0 16,1 0-16,-1 0 16,30 0-16,-29 0 0,-1 0 15,0 0-15,1 0 16,-1 0-16,1 0 16,-1 0-16,1 0 0,-1 0 15,30 0 1,-29 0-16,-1 0 15,0 0 1</inkml:trace>
  <inkml:trace contextRef="#ctx0" brushRef="#br0" timeOffset="212338.75">2533 11424 0,'29'0'79,"1"0"-64,29 0-15,0 0 16,29 0-16,59 0 15,-29 0-15,59 0 0,-30-29 16,-29 29-16,29-30 16,-29 30-16,0-29 15,-1 29-15,-28-29 0,28 29 16,1 0-16,-29 0 16,-1 0-16,0 0 15,30 0-15,-59 0 16,29 0-16,30 0 0,-29 0 15,-1 0-15,0-30 16,1 30-16,-31 0 16,1 0-16,30 0 0,-60 0 15,59 0-15,-58 0 16,58 0-16,1 0 16,-60 0-16,30 0 0,0 0 15,-30 0-15,60 0 16,-30 0-16,-30 0 15,59 0-15,-29 0 16,0 0-16,30 0 0,-60 0 16,59 0-16,1 0 15,-1 0-15,30 0 16,0 0-16,29 0 0,-29 0 16,29 0-16,-29 30 15,-30-30-15,59 0 16,-29 0-16,0 0 0,29 0 15,-88 0-15,29 0 16,30 0-16,-59 0 16,59 0-16,0 0 15,-30 0-15,0 0 0,30 0 16,29-30-16,-29 30 16,0-29-16,0 29 15,29 0-15,-59-30 16,30 30-16,29-29 0,-29 29 15,29-30-15,-29 30 16,30 0-16,58 0 16,-59 0-16,89 0 0,-30 0 15,0 0-15,-59 0 16,59 0-16,-88 0 16,0 30-16,-59-30 0,29 29 15,0-29-15,-58 0 16,58 0-16,-29 0 15,-29 0-15,28 0 0,1 0 16,0 0-16,0 0 16,-29 0-16,28 30 15,1-30-15,0 0 0,0 29 16,-29-29-16,29 0 16,-1 0-16,-28 0 15,29 30-15,29-30 16,-58 29-16,28-29 0,1 29 15,0-29 1,0 0-16,-29 0 16,-1 0-16,0 0 0,1 0 15,29 0-15,0 0 16,-30 0 0,1 0-1,-1 0-15,30 0 0,-30 0 16,30 0-1,0 0-15,-29 0 16,-1 0-16,1 0 16,-1 0-16,0 0 15,1 0 1,-1 0-16,1 0 16,-1 0 15,1 0-16</inkml:trace>
</inkml:ink>
</file>

<file path=ppt/ink/ink2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36:19.932"/>
    </inkml:context>
    <inkml:brush xml:id="br0">
      <inkml:brushProperty name="width" value="0.05292" units="cm"/>
      <inkml:brushProperty name="height" value="0.05292" units="cm"/>
      <inkml:brushProperty name="color" value="#FF0000"/>
    </inkml:brush>
  </inkml:definitions>
  <inkml:trace contextRef="#ctx0" brushRef="#br0">7009 12749 0,'59'0'359,"-29"0"-359,28 30 16,-28-30-16,-1 29 15,30-29-15,-29 0 16,-1 0-16,30 0 0,-30 0 15,1 0 1,-1 30-16,1-30 16,-1 0-16,1 0 15,-1 0-15,1 0 0,28 0 16,-28 0 0,29 0-1,-30 0-15,1 0 16,-1 0-16,1 0 15,-1 0 1,1 0-16,-1 0 16,0 0-16,1 0 15,-1 0-15,1 0 16,29 0 0,-30 0-16,30 0 15,-30 0 1,1 29-16,-1-29 15,1 0-15,-1 0 16,30 0-16,-29 0 16,-1 0-1,30 30-15,-30-30 16,30 0-16,-29 0 16,-1 0-16,30 0 15,-29 0-15,28 0 16,1 0-16,-29 0 15,-1 0-15,1 0 16,-1 0-16,1 0 16,29 29-16,-30-29 0,0 0 15,30 29-15,0-29 16,-29 0 0,-1 30-16,1-30 0,28 0 15,-28 0 1,-30 29-16,59-29 15,-30 0-15,1 0 16,29 30-16,-30-30 16,30 29-1,-30-29 1,30 0-16,-29 0 16,-1 0-16,30 0 15,-29 0-15,-1 0 16,30 0-1,-30 0-15,30 0 16,-29 0 0,-1 0-16,1 0 15,28 0-15,1 0 0,-29 30 16,29-30-16,-30 0 16,60 0-16,-31 29 15,-28-29-15,-1 0 16,30 0-16,-29 0 0,-1 0 15,1 0-15,28 0 16,1 0-16,0 0 16,-29 0-16,29 0 15,-30 0-15,1 0 16,28 0-16,-28 0 16,29 0-16,0 0 0,-30 0 15,30 0-15,-30 0 16,30 0-16,0 0 15,-29 0-15,-1 0 0,30 0 16,-30 0-16,30 0 16,-59 30-16,59-30 15,0 0-15,0 0 16,-29 0-16,-1 0 16,0 0-16,30 0 15,-29 0 1,-1 0-16,1 0 15,-1 0 1,1 0 0,-1 0-16,0 0 0,1 0 15,-1 0-15,1 0 16,29 0-16,0 29 16,0-29-1,-30 0-15,30 0 0,0 29 16,-30-29-16,30 0 15,0 0-15,0 0 16,0 0-16,-30 0 0,30 0 16,-29 0-16,29 0 15,-1 0-15,1 0 16,0 0-16,30 0 16,-31 0-16,1 0 0,0 0 15,0 0-15,29 0 16,-29 0-16,0 0 15,0 0-15,-29 0 0,58 0 16,-59 0-16,30 0 16,0 0-16,-29 0 15,29 0-15,-1 0 0,-28 0 16,-1 0-16,1 0 16,-1 0-16,30 0 15,-29 0-15,-1 0 16,30 0-16,-30 0 0,30-29 15,-29 29-15,29 0 16,0 0-16,-1 0 16,1 0-16,59 0 0,-59 0 15,29 0-15,60 0 16,-31 0-16,-58 0 16,59 0-16,0 0 0,0 0 15,-30 0-15,30 0 16,0 0-16,-1 0 15,31 0-15,-60 0 16,30 0-16,0 0 0,-1 0 16,-58 0-16,0 0 15,-29 0-15,58 0 16,-29 0-16,0 0 16,0 0-16,-30 0 15,1 0-15,-1 0 16,1 0-16,-1 0 0,148 0 344,88 0-344,-30 0 15,30 0-15,-88 0 16,29 0-16,-29 0 0,-30 0 15,-29 0-15,-30 0 16,30 0-16,-30-29 16,-29 29-16,30 0 0,-1 0 15,-29 0-15,29-30 16,1 30-16,-1 0 16,-29 0-16,29 0 15,-29-29-15,-29 29 0,58 0 16,-29-30-16,-30 30 15,30 0-15,-29 0 16,29-29-16,-1 29 0,-28 0 16,29 0-16,29 0 15,-58-30-15,-1 30 16,30 0-16,0 0 0,0-29 16,-30 29-16,60 0 15,-31 0-15,1 0 16,30-30-16,-1 30 15,-29 0-15,29 0 0,1 0 16,-1-29-16,-29 29 16,29 0-16,1 0 15,-31-29-15,1 29 0,-29 0 16,29-30-16,0 30 16,-1 0-16,1 0 15,-29-29-15,29 29 0,-30 0 16,30-30-16,0 30 15,-30 0-15,30 0 16,-29 0-16,-1 0 16,30 0-16,-29 0 0,28 0 15,31 0-15,-30 0 16,29-29 0,-58 29-16,28-30 0,1 30 15,-29-29-15,29 29 16,0-30-16,-30 30 15,30 0-15,-30-29 0,1 29 16,29 0-16,-30 0 16,30-29-16,0 29 15,-30 0-15,30-30 16,0 30-16,-29-29 0,-1 29 16,30-30-16,-30 30 15,1 0 1,-1 0-16,1 0 0,-1 0 15,1 0-15,-1 0 16,1 0-16,-30-29 16,58 29-16,-28-30 15,29 30-15,-30-29 16,1 29 0,-1 0-16,1 0 15,-1-30-15,1 30 0,-1 0 16,0 0-16,1 0 15,-1 0-15,1 0 16,29 0-16,-30-29 16,1 29-1,-1 0-15,0 0 16,1 0 0,-1 0-16,1 0 15,-1 0 1,1-29-1,-1 29-15,1 0 0,-1 0 16,1 0-16,-1-30 16,0 30-16,30 0 15,30-29-15,-60 29 0,30-30 16,0 30-16,0-29 16,0 29-16,0-30 15,-30 30-15,30 0 16,0-29-16,-30-1 15,30 1-15,-29 0 16,-1 29 0,-29-30-16,30 1 0,-1 29 15,-29-30-15,29 1 16,1-1 0,-30-29-1,29 30-15,-29-89 16,0 30-16,0 0 15,0-1-15,0 30 16,0 0-16,0 1 0,0-1 16,0 29-1,0 1-15,0-1 16,0 1-16,0-1 16,0 1-1,-29 0-15,29-1 16,0 1-1,-30 29-15,1-59 0,0 59 16,-1-30-16,1-29 16,-1 59-16,1-29 15,-1-30-15,-29 30 0,0-30 16,1 0 0,-1 0-16,29 30 15,1-1-15,-30-29 16,0 0-16,0 30 15,0-30-15,30 30 16,-1 29-16,-29-59 16,30 29-16,0 1 0,-30-1 15,29 1-15,-29-1 16,30 1-16,-1 29 16,-29-29-16,1-1 0,-1 30 15,0-29-15,0-1 16,-29 1-16,29-1 15,0 30-15,-30 0 0,60-29 16,-59 29-16,29-29 16,0 29-16,-30-30 15,31 30-15,-1 0 16,0-29-16,-30 29 0,30-30 16,1 30-16,-31 0 15,30-29-15,0 29 16,-29 0-16,-30 0 15,59 0-15,-29 0 0,-30 0 16,59 0-16,-29-30 16,0 30-16,-1 0 0,30 0 15,-29 0-15,0 0 16,29 0-16,0 0 16,-29 0-16,58 0 15,-58 0-15,-1 0 0,60-29 16,-59 29-16,-1 0 15,30 0-15,-29 0 16,0-30-16,29 30 16,-30-29-16,1 29 0,29 0 15,-29 0-15,0 0 16,-1 0-16,1-29 16,-30 29-16,0 0 0,-29 0 15,29-30-15,30 30 16,-30 0-16,0 0 15,0 0-15,30 0 0,-30 0 16,0 0-16,60-29 16,-31 29-16,-29 0 15,30-30-15,0 30 0,-30 0 16,30 0-16,-30-29 16,59 29-16,-29 0 15,-30-30-15,59 30 16,-29 0-16,-1 0 0,1-29 15,58 29-15,-87-30 16,28 30-16,30 0 16,-29-29-16,0 29 0,29 0 15,-30 0-15,1 0 16,29 0-16,-29 0 16,29 0-16,0 0 0,0 0 15,-29 0-15,58 0 16,-29 0-16,30 0 15,-59 0-15,-1 0 16,60 0-16,-60 0 0,31 0 16,-1 0-16,0 0 15,-30 0-15,31 0 16,-1 0-16,0 0 0,0 0 16,0 0-16,0 0 15,-29 0-15,29 29 16,-30-29-16,31 30 0,-31-30 15,1 29-15,29-29 16,-29 0-16,29 0 16,29 0-16,-29 0 15,30 0-15,-1 0 0,-28 0 16,28 0 0,-264 0 249,-119-29-249,30-30-16,1 59 0,58-29 15,29 29-15,119 0 16,-31 0-16,31-30 16,87 30-16,-28 0 0,-1 0 15,0 0-15,59 0 16,0 0-16,0 0 16,0-29-16,30 29 0,-1 0 15,1 0-15,0 0 16,-1 0-16,1 0 15,-1 0 1,1-30-16,-1 30 16,1 0-16,-1 0 15,-29 0 1,30 0-16,-30 0 16,30 0-1,-1 0-15,1 0 16,-30 0-1,29 0-15,1 0 16,0 0-16,-1 0 16,-29 0-16,-29 0 15,58 0-15,-28 0 16,-1 0-16,29 0 16,-29 0-16,0 0 15,-29 0-15,29 30 16,30-30-16,-30 29 0,-30-29 15,31 30-15,28-30 16,-29 29-16,30-29 16,-30 29-16,0-29 0,29 0 15,-28 0-15,-1 0 16,0 0 0,29 0-16,-29 0 15,30 0-15,0 0 0,-1 0 16,1 0-16,-30 0 15,29 0 1,-29 0-16,30 0 16,-1 0-1,-28 0-15,28 0 16,-29 0-16,-29 0 16,58 0-16,-28 0 15,-1 0-15,29 30 16,-58-30-16,29 29 15,30-29-15,-30 0 0,0 30 16,0-30-16,0 29 16,0-29-16,30 30 15,-30-30-15,0 29 0,0-29 16,0 0-16,0 30 16,30-1-16,-30-29 15,-30 29-15,60 1 0,-30-1 16,0-29-16,0 30 15,30-30-15,-30 0 16,29 0-16,-28 29 0,28-29 16,1 30-16,-30-1 15,29 1-15,1-30 16,-30 29-16,0-29 16,30 29-16,-30 1 0,0-1 15,29 1-15,1-30 16,-30 29-16,30 1 15,-1-1-15,-29 0 0,30-29 16,-1 0-16,-29 30 16,59-1-16,-58 1 15,28-30-15,30 29 16,-59 1-16,30-30 0,29 29 16,-30-29-16,1 30 15,-1-30 1,30 29-16,-29 0 31,-1 30-31,1-29 16,29-1-16,0 60 0,-59-31 15,59 31-15,-29-1 16,-1-29-16,1 0 16,-1 0-16,30 29 15,-29-29-15,29-30 16,0 30-16,0-29 15,0-1-15,0 30 16,0 0-16,0-30 16,0 1-16,0-1 15,0 30-15,0-29 16,0-1-16,0 30 0,0-30 16,0 30-16,0 0 15,0-29-15,0 58 16,29-29-16,-29-30 0,30 30 15,-30 0-15,29-29 16,-29 58-16,30-59 16,-30 1-16,0 29 15,0-30-15,0 1 0,29 28 16,1-28-16,-1 29 16,0-30-16,-29 1 15,0-1-15,30 1 0,-1-1 16,1 0-16,-30 1 15,0-1-15,29-29 16,-29 30 0,30-1-16,-30 1 31,29-30-31,-29 29 16,30-29-16,-30 30 0,29-30 46,1 0 95,-1 0 15,-29 29-93</inkml:trace>
  <inkml:trace contextRef="#ctx0" brushRef="#br0" timeOffset="27156.15">2710 8038 0,'29'0'360,"0"0"-345,1 0 1,-1 0 15,1 0 94,-30 30-125,29-30 31,-29 29-31,0 1 16,30-30 0,-1 0-1,1 0 16,-1 0-15,1 0 62,-60-30 47,1 30-109,-1 0-1,1 0-15,-1-29 16,-29 29-16,30-30 0,-1 30 16,1-29-16,0 29 15,-1 0-15,1 0 16,29-30 0,-30 30-16,1 0 0,-1 0 15,1 0 16,-1 0-15,60 0 140,-1 0-124,1 0-32,-1 0 15,1 0 1,-30 30-16,29-30 15,1 0 1,-1 0-16,0 29 0,30-29 16,0 0-1,0 0 1,-29 0-16,-1 0 16,1 0-16,-1 0 15,0 0-15,1 0 16,-1 0-1,1 0 1,-1 0 0,1 0-1</inkml:trace>
  <inkml:trace contextRef="#ctx0" brushRef="#br0" timeOffset="31258.34">19967 8127 0,'29'0'47,"1"0"-31,-1 0 15,1 0-31,-1 0 0,30 0 15,29 29-15,1-29 16,28 30-16,31-30 16,28 29-16,-58-29 0,-29 0 15,28 29-15,-28-29 16,-30 0-16,0 30 16,-1-30-16,-28 0 0,58 0 15,-58 29-15,-1-29 16,30 0-16,-30 0 15,1 0-15,29 0 16,-30 0-16,1 30 0,-1-30 16,1 0-16,-1 0 15,0 0 1,1 0 0</inkml:trace>
  <inkml:trace contextRef="#ctx0" brushRef="#br0" timeOffset="32427.33">23942 8009 0,'30'0'47,"-1"0"-16,1 0-15,-1 0-16,1 0 0,29 0 15,0 0-15,-30 0 16,30 29-16,29-29 15,-58 0-15,58 0 16,-29 0-16,0 0 0,0 0 16,29 0-16,-58 30 15,28-30-15,-28 0 16,29 0-16,0 0 16,-30 0-16,1 0 0,-1 0 15,0 0-15,30 0 16,-29 0-1,-1 0-15,1 0 0,-1 0 16,1 0-16,-1 0 16,1 0-16,-1 0 15,0 0-15,1 0 16,-1 0-16,1 0 16,-1 0-1,1 0 16</inkml:trace>
  <inkml:trace contextRef="#ctx0" brushRef="#br0" timeOffset="36671.14">2150 9452 0,'29'0'16,"1"0"15,-1 0 1,1 0-17,-1 0 16,1 29-31,-1-29 0,1 30 16,-1-30 0,30 0-16,0 29 15,-30-29-15,30 0 0,0 0 16,-29 0-16,28 0 16,-28 0-16,-1 0 15,1 0-15,-1 0 16,1 0-16,-1 0 0,1 0 15,-1 0-15,1 0 16,-1 0 0,0 0-16,1 0 15,-1 0 1,1 0 0,-1 0-1,30 0-15,-29 0 16,-1 0-1,0 0-15,1 0 16,-1 0-16,1 0 0,-1 0 16,1 0-16,-1 0 15,1 0-15,-1 0 16,30 0 0,-30 0-16,1 0 15,-1 0-15,1 0 16,-1 0-1,1 0 1,-1 0 0,1 0-1,-1 0 17,0 0-17,1 0 1,-1 0-1,1 0-15,-1 0 16,1 0-16,-1 0 31,1 0-15,-1 0 0,0 0 15,1 0-16,-1 0 17,1 0-17,-1 0 1,1 0 15,-1 0-15,1 0 15,-1 0-15,1 0 15,-1 0-15,0 0-1,-29-29 1,30 29-1,-1 0 1,-29-30 0,30 1-1,-30-1 1,29 30 0,1 0-16,-1-29 31,1-1-16,-30 1 48,0-1-32,0 1-31,0 0 47,0-1-31,0 1 15,0-1-15,29 30-16,-29-29 0,29-1 15,-29 1-15,30 29 16,-30-30-1,0 1-15,0 0 16,0-1 0,0 1-1,0-1 17,0 1-17,0-1 16,0 1-15,0-1 0,0 1 15,0 0-15,-30 29-16,30-30 15,-29 1-15,29-1 0,0 1 16,0-1-16,0 1 15,-29-1-15,29 1 16,-30 0-16,30-1 16,-29 1-16,-1-1 0,1 1 15,29-1 1,-30 1 0,30-1-16,-29 1 0,-1 29 15,1 0 1,0-29-16,29-1 15,-30 30 1,1 0-16,-1 0 0,30-29 16,-29 29-16,-1-30 15,1 1 1,-1 29-16,-29 0 16,30 0-16,29-30 15,-29 30-15,-30 0 16,29 0-16,-29 0 15,30 0 1,-30 0-16,30 0 16,-1 0-1,1 0 1,-1 0-16,1 0 31,-1 0-15,1 0-1,-1 0 1,1 0-16,-1 0 16,1 0-1,0 0-15,-1 0 32,1 0-32,-1 0 15,-29 0-15,30 0 16,-30 0-1,59-29-15,-59 29 0,30 0 16,-1 0-16,-29 0 16,-29 0-1,59 0-15,-30 0 0,0 0 16,29 0-16,-29 0 16,30 0-16,-59 29 15,58-29-15,1 0 0,-30 30 16,0-30-16,59 29 15,-30-29-15,1 0 16,0 0-16,-1 30 16,1-30-16,-1 0 0,30 29 15,-29 1 1,-1-30-16,30 29 31,-29-29-31,29 29 16,-30-29-16,30 30 31,-29-1-31,29 1 0,-30-1 16,1 30-1,0-29-15,29-1 16,-30 0-16,1 30 0,29-29 16,-30-1-16,30 1 15,-29-1-15,29 1 16,-30-30-16,30 29 0,-29 0 15,29 1 17,0-1-17,0 1-15,29-1 16,-29 1 0,30-30-16,-30 29 15,29 1-15,-29-1 0,30 0 16,-1 1-16,-29-1 15,30 1-15,-30-1 16,29 1 0,0-1-16,-29 1 15,0-1-15,30-29 32,-30 29-32,29-29 0,-29 30 15,30-30 16,-1 0-15,-29 29 47,0 1 46</inkml:trace>
  <inkml:trace contextRef="#ctx0" brushRef="#br0" timeOffset="40826.44">21469 9393 0,'29'0'94,"-29"29"-94,30-29 16,-1 0-16,1 30 15,28-30-15,1 0 16,0 0-16,30 0 16,-1 29-16,-29-29 0,29 0 15,30 0-15,-30 0 16,-29 0-16,59 0 15,-30 30-15,1-30 0,-1 0 16,0 0-16,-29 0 16,30 0-16,-30 0 15,-1 0-15,1 0 0,0 0 16,-29 0-16,29 0 16,0 0-1,-1 0-15,-28 0 16,-1 0-16,1 0 0,-1 0 15,1 0-15,-1 29 16,1-29 0,-1 0-16,0 0 0,1 0 15,-1 0 1,1 0 0,29 0-16,0 29 15,-30-29-15,0 0 16,30 0-16,-29 0 15,-1 0-15,30 0 16,-29 0-16,29 0 0,-30 0 16,0 0-16,1 0 15,29 0-15,0 0 16,0 0 0,-30 0-16,0 0 0,1 0 15,-1 0-15,1 0 16,-1 0-1,1 0-15,-1 0 32,1 0-17,-1 0 48,1 0-48,-1 0 1,0 0 0,1 0-16,-1 0 15,1 0-15,-1 0 16,1 0 0,-1 0-16,1 0 15,-1 0-15,0 0 31</inkml:trace>
  <inkml:trace contextRef="#ctx0" brushRef="#br0" timeOffset="64140.46">9306 14428 0,'30'0'31,"-1"0"48,1 0-48,-1 0 0,0 0-15,30 29-16,0-29 15,-29 0-15,58 0 16,0 29-16,-58-29 16,58 0-16,1 0 15,-60 0-15,59 0 0,-29 0 16,0 0-1,0 0 1,-30 0-16,1 0 0,-1 0 16,1 0-1,-1 0-15,1 0 16,-30 30-16,29-30 0,1 0 16,-1 0-1,1 0-15,-1 0 16,-29 29-16,29-29 15,1 0-15,-1 0 16,1 0 0,-1 0-16,1 0 15,29 0-15,-30 0 16,0 0 0,1 0-16,-1 0 15,1 0-15,-1 0 16,1 0-16,-1 0 0,1 0 15,-1 0-15,1 0 32,-1 0-32,0 0 0,1 0 15,-1 0 1,1 0 0,29 0-16,-30 0 31,1 0-31,-1 0 15,0 0-15,1 0 16,-1 0 0,1 30-1,-1-30 1,1 0-16,-1 0 16,1 0-1,-1 0-15,0 0 16,1 0-1,-1 0-15,1 0 0,-1 0 16,1 29-16,-1-29 16,1 0-16,29 0 15,-1 0-15,-28 0 16,29 0-16,-30 0 16,30 0-16,0 0 15,0 0-15,0 0 0,-30 0 16,30 0-16,0 0 15,-29 0-15,28 0 16,-28 0-16,29 0 0,0 0 16,0 0-1,-30 0-15,0 0 16,1 0-16,-1 0 16,1 0-16,-1 0 0,1 30 15,-1-30-15,30 0 16,0 0-1,0 0-15,-30 0 16,1 0-16,29 0 16,-30 0-16,1 0 15,28 0-15,1 0 16,-29 0-16,-1 0 16,1 0-1,-1 0-15,1 0 16,-1 0-16,0 0 0,1 0 15,-1 0-15,1 0 32,-1 0-32,1 0 15,-1 0 1,1 0 0,-1 0 15,1 0-16,-1 0 1,0 0-16,1 0 16,-1 0-1,1 0-15,-1 0 16,30 0 0,-29 0-16,28 0 15,-28 0 1,-1 0-16,1 0 0,-1 0 15,1 0-15,-1 0 16,1 0-16,-1 0 16,30 0-1,-30 0-15,1 0 16,-1 0-16,1 0 31,-1 0-31,1 0 31,-1 0-15,1 0-16,-1 0 47,0 0-31,1 0-1,-1 0-15,1 0 16,-1 0-1,1 0-15,-1 0 16,1 0 0,-1 0-1,1 0 1,-30-30 46,-30 1-46,89 29 484,59 0-500,0 0 16,29 0-16,0 0 15,-29-30-15,29 30 16,-59 0-16,89-29 0,-89 29 16,60-30-16,-30 30 15,-1 0-15,1 0 16,-30 0-16,1 0 0,-30 0 15,0 0-15,0 0 16,29 0-16,-59 0 16,30 0-16,-29 0 15,29 0-15,-1 0 0,-28 0 16,29 0-16,-30 0 16,30 0-16,0 0 15,-30 0-15,30 0 0,30 0 16,-60 0-16,1 0 15,-1 0-15,30 0 16,0 0-16,0 0 16,-30 0-16,30 0 15,-29 0-15,-1 0 16,30 0-16,0 0 16,0 0-16,-30 0 15,1 0-15,-1 0 16,30 0-16,0 0 15,-30 0-15,30 0 16,-29 0 0,-1 0-16,1 0 15,-1 0-15,0 0 0,1 0 16,29 0-16,-30 0 16,1 0-16,-1 0 15,30 0-15,0 0 16,0 0-16,-30 0 15,1 0-15,29 0 16,-30 0-16,30 0 16,0 0-16,-30 0 0,1 0 15,-1 0-15,30 0 16,-29 0-16,-1 30 16,30-30-16,0 0 15,0 0-15,-30 0 16,1 0-16,29 0 15,-30 0-15,30 0 16,0 0-16,0 0 16,-30 0-16,1 0 15,-1 0-15,30 0 16,-30 0-16,30 0 16,0 0-16,-29 0 0,58 0 15,0 0-15,-58 0 16,29 0-16,-30 0 0,30 0 15,29 0-15,-58 0 16,58 0-16,-29 0 16,0 0-16,29 0 15,-29 0-15,0 0 0,0 0 16,0 0-16,0 0 16,29 0-16,-29 0 15,0 0-15,29 0 16,-58 0-16,58 0 0,-29 0 15,-30 0-15,30 0 16,0 0 0,0 0-16,0 0 15,-30 0-15,30 0 16,30 0-16,-60 0 16,30 0-16,-29 0 0,-1 0 15,0 0-15,1 0 16,117 0 312,59 0-328,-58 29 16,58-29-16,-89 0 15,1 0-15,-29 0 16,28 30-16,1-30 15,0 0-15,0 29 0,-59-29 16,58 0-16,-28 0 16,29 30-16,-59-30 15,58 29-15,-28-29 16,-30 30-16,-1-30 0,1 0 16,-29 29-16,29-29 15,-30 0-15,1 0 16,29 0-16,-30 0 0,30 0 15,0 0-15,-30 0 16,30 0-16,-29 0 16,58 0-16,0 0 0,-58 29 15,58-29-15,0 0 16,-58 0-16,58 30 16,1-30-16,-60 0 0,59 0 15,-29 0-15,0 0 16,0 0-16,29 0 15,-58 0-15,29 0 16,29 0-16,-58 0 0,58 0 16,-29 0-16,0 0 15,29 0-15,-29 0 16,29 0-16,1 0 0,-30 0 16,29 0-16,-29 0 15,0 0-15,29 0 16,-29 0-16,-30 0 15,60 0-15,-60 0 0,1 0 16,28 0-16,1 0 16,-29 0-1,-1 0-15,1 0 0,-1 0 16,1 0 0,-30-30-1,0 1 1,59 29 281,88 0-282,-29 0-15,-60 0 0,31 0 16,-1 0-16,-58 0 16,58 0-16,-59 0 15,30 0-15,0 0 0,0 0 16,-29 0-1,-1 0-15,0 0 16,1 0-16,-1 0 0,1 0 16,-1 0-16,1 0 31,-1 0-15,1 0 15,-1 0-16,1 0 1,-1 0 15,0 0-31,30 0 16,-29 0-16,-1 0 16,1 0-16,-1 0 15,1 0-15,28 0 0,-28 0 16,-1 0-1,1 0 1,-1 0-16,1 0 16,-1 0 15</inkml:trace>
  <inkml:trace contextRef="#ctx0" brushRef="#br0" timeOffset="72778.05">14902 15370 0,'29'0'15,"0"0"32,30 0 0,-29 0 0,58 0-31,-29 0-1,-29 0-15,28 0 16,1 0-16,0 0 0,0 0 16,0 0-16,0 0 15,0 0-15,-30 0 16,30 0-16,0 29 15,-30-29-15,30 0 0,0 0 16,0 0 0,0 30-1,-29-30-15,-1 0 0,0 0 16,1 0-16,-1 0 16,1 0-16,-1 0 15,1 0-15,-1 29 16,1-29-1,28 0-15,-28 0 16,29 0 0,0 0-1,-30 0 1,30 0-16,-29 0 16,28 0-16,-28 0 15,-1 0 1,1 0-16,-1 0 15,1 0-15,29 0 16,-30 0-16,30 0 16,-30 0-1,30 0 1,0 0-16,0 0 16,0 0-1,-30 0-15,30 0 16,0 0-16,-29 0 0,29 0 15,-1 0-15,1 0 16,30 0-16,-60 0 16,59 0-16,1 0 0,-60 0 15,30 0-15,-29 0 16,58 0-16,-29 0 16,-30 0-16,60 0 15,-30 0-15,-30 0 0,30 0 16,-30 0-16,30 0 15,0 0-15,0 0 16,-29 0-16,-1 0 16,0 0-16,1 0 15,-1 0-15,1 0 16,-1 0-16,1 0 16,29 0-16,-1 0 31,-28 0-16,-1 0 1,1 0 15,-1 0 1,30 0-1,-29 0-31,29 0 15,-30 0 1,0 0 0,1 0-1,-1 0 1,1 0 15,-1 0-31,1 0 16,29 0-1,-30 0 1,0 0 0,30 0-1,-29 0 1,29 0-16,-30 0 0,30 0 16,-30 0-1,1 0 1,-1 0-16,1 0 15,-1 0-15,1 0 0,-1 0 16,1 0-16,-1 0 16,1 0-16,28 0 15,-28 0-15,-1 0 0,1 0 16,29 0-16,-30 0 16,1 0-16,28 0 15,-28 0-15,-1 0 0,60 0 16,-60 0-16,60 0 15,-60 0-15,59 0 16,-29 0-16,0 0 0,29 0 16,1 0-16,-30 0 15,29 0-15,-29 0 16,0 30-16,0-30 16,29 0-16,-58 0 0,28 0 15,1 0-15,-29 0 16,29 0-16,-30 0 15,1 0-15,28 0 0,-28 0 16,29 0-16,-30 0 16,1 0-16,29 0 15,0 0-15,-1 0 16,-28 0-16,29 0 0,-30 0 16,1 0-16,29 0 15,-30 0-15,0 0 16,1 0-16,29 0 0,0 0 15,-30 0 1,30 0-16,-29 0 16,28 0-16,-28 0 15,-1 0 1,1 0-16,-1 0 16,1 0-16,-1 0 15,30 0 1,-30 0-1,1 0 1,29 0-16,0 0 47,-30 0-31,1 0-16,-1 0 15,1 0 485,-1 0-484,30 0-16,-30 0 15,1 0 1,-1 0-16,1 0 0,-1 0 16,1 0-16,-1 0 15,0 0-15,1 0 16,-1 0-16,1 0 16,-1 0-16,1 0 0,-1 0 15,30 0 1,-30 0-1,30 0 1,-29 0 0,-1 0-1,30 0 1,-29 0 0,29 0 15,-30 0 0,0 0-15,1 0-16,-1 0 15,30 0 1,-29 0 0,-1 0-1,1 0 1,-1 0-1,0 0 1,1 0 0,-1 0-1,30 0 32</inkml:trace>
  <inkml:trace contextRef="#ctx0" brushRef="#br0" timeOffset="80291.7">9630 16224 0,'30'0'125,"-1"0"-94,30 0 0,0 0 0,-30 0-15,30 0 0,-29 0-1,-1 0-15,30 0 16,-30 0-16,1 0 0,29 0 16,0 0-1,-30 0 1,30 0-16,0 0 15,-30 0 1,1 0 0,29 0-1,0 0 17,0 0-17,-30 0-15,0 0 16,1 0-16,-1 0 15,1 0-15,-1 0 16,1 0-16,-1 0 0,30 0 31,0 0-15,-30 0 0,1 0-16,-1 0 31,1 0-16</inkml:trace>
  <inkml:trace contextRef="#ctx0" brushRef="#br0" timeOffset="90425.29">24826 16283 0,'29'0'63,"1"0"-47,-1 0 15,1 0-16,-1 0-15,1 0 16,-1 0 0,30 0-1,-30 0-15,30 0 0,-29 0 16,-1 0-16,30 0 16,0 0-16,-29 0 15,28 0-15,-28 0 16,29 0-16,29 0 0,-58 0 15,-1 0-15,0 0 16,30 0-16,0 0 16,-29 0-16,29 0 15,-30 0 1,0 0 0,1 0-1,-1 0 1,1 0-16,-1 0 15,1 0 1,-1 0-16,1 29 16,-1-29-16,30 0 15,-30 0 1,30 0-16,-29 0 16,-1 0-1,1 0-15,-1 0 16,1 0-16,-1 29 15,0-29-15,1 0 0,-1 0 16,1 30-16,-1-30 16,1 0-1,-1 0-15,1 0 0,-1 0 32,1 0-32,-1 0 15,0 0-15,1 0 16,-30 29-1,29-29-15,1 0 16,-1 0-16,1 0 16,-1 0-1,1 0 1,-1 0-16,0 0 16,1 0-1,-1 0-15,30 0 16,-29 0-1,29 0-15,-30 0 16,1 0 0,-1 0-16,0 0 15,1 0-15,-1 0 16,1 0-16,-1 0 0,30 0 16,-29 0-1,28 0 1,-28 0-16,29 0 15,-30 0 1,1 0-16,-1 0 16,1 0-16,-1 0 0,0 0 15,30 0 1,-29 0-16,29 0 16,-30 0-1,1 0-15,-1 0 16,1 0-16,-1 0 15,0 0-15,1 0 16,29 0-16,0 0 16,-30 0-16,1 0 15,-1 0-15,0 0 16,1 0-16,-1 0 0,1 0 16,-1 0-16,1 0 15,-1 0 1,1 0-16,-1 0 0,1 0 31,-1 0-15,0 0 15,1 0-31,-1 0 31,1 0-31,-1 0 0,1 0 16,-1-29-16,1 29 15,-1 0-15,0 0 16,1 0-16,-1 0 16,1 0-16,-1 0 31,1 0-15,-1 0-1,-29-30 63</inkml:trace>
  <inkml:trace contextRef="#ctx0" brushRef="#br0" timeOffset="136133.96">22765 15841 0</inkml:trace>
</inkml:ink>
</file>

<file path=ppt/ink/ink2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39:15.665"/>
    </inkml:context>
    <inkml:brush xml:id="br0">
      <inkml:brushProperty name="width" value="0.05292" units="cm"/>
      <inkml:brushProperty name="height" value="0.05292" units="cm"/>
      <inkml:brushProperty name="color" value="#FF0000"/>
    </inkml:brush>
  </inkml:definitions>
  <inkml:trace contextRef="#ctx0" brushRef="#br0">24885 8451 0,'29'0'0,"1"0"32,-1 0-32,1 0 46,-1 0-30,1 0 15,-1 29-15,0-29 0,30 0-16,-29 29 15,29-29-15,0 0 0,-30 0 16,59 30-16,-29-30 15,0 0-15,0 0 16,29 0-16,-58 0 16,29 0-16,0 0 0,0 0 15,-1 0-15,-28 0 16,29 29-16,-30-29 16,1 0-16,29 0 0,-30 0 15,1 0-15,28 30 16,-28-30-16,-1 29 15,1-29-15,29 0 16,-30 30-16,1-30 16,28 0-16,-28 0 15,29 0 1,-59 29-16,29-29 0,30 0 16,-29 0-16,-1 0 15,1 0-15,28 0 16,1 0-16,0 30 15,0-30-15,0 0 16,-30 0 0,30 0-16,0 0 0,0 0 15,-29 0 1,29 0-16,-30 0 16,0 0-16,30 0 15,-29 0-15,-1 0 0,30 0 16,-29 0-16,-1 0 15,0 0-15,30 0 16,0 0-16,-29 0 16,-1 0-16,1 0 15,-1 0-15,0 0 16,1-30-16,-1 30 16,1 0-16,29 0 15,-30 0-15,-29-29 16,59 29-16,-29 0 15,28 0-15,-28 0 16,-1 0 0,1-30-16,-1 30 15,1 0-15,-1 0 0,1 0 16,-1 0-16,0 0 16,1 0-16,-1 0 15,1 0-15,29 0 16,0-29-16,0 29 0,-1 0 15,1-30-15,-29 30 16,58 0-16,-58 0 16,28 0-16,31-29 15,-60 29-15,30 0 0,0-30 16,-29 30-16,28 0 16,-28 0-16,29 0 15,0 0-15,-30 0 0,30 0 16,-30 0-16,30 0 15,-29 0-15,-1 0 16,30 0-16,-29 0 0,-1 0 16,30 0-16,-30 0 15,1 0-15,29-29 16,0 29-16,0 0 16,-30 0-16,30 0 0,-30 0 15,30 0-15,0 0 16,-29 0-16,-1 0 15,0 0-15,1 0 0,-1 0 16,1 0-16,-1 0 16,1 0-1,-1 0-15,1 0 16,-1 0-16,1 0 16,-1 0-1,0 0 1,1 0-16,-1 0 15,1 0 1,-1 0 0,1 0-16,-1 0 15,1 0-15,-1 0 16,0 0-16,1 0 16,-1 0-16,1 0 0,-1 0 15,30 0 1,-29 0-1,29 0-15,-30 0 16,0 0-16,1 0 16,-1 0-16,1 0 15,-1 0 1,1 0-16,-1 0 0,1 0 16,-1 0-1,0 0 1,1 0-16,-1 0 15,1 0 17,-1 0-32,1 0 31,-1 0-31,1 0 16,-30 29-1,29-29-15,0 0 0,1 0 31,-1 0-15,1 0-16,-30 30 31,29-30-15,1 0-16,-30 29 47,29-29 31,1 0 94,-30 30-78,29-30-94,1 0 31,-1 0-16,-29 29 1,29-29 0,1 30-1,-1-30 32,1 0 78</inkml:trace>
  <inkml:trace contextRef="#ctx0" brushRef="#br0" timeOffset="7805.71">16845 9187 0,'30'0'63,"-1"0"-48,1 0 16,-1 0-31,-29 29 16,29-29-16,1 0 16,-30 30-16,29-30 15,1 29-15,-1-29 16,1 0-16,-1 0 0,30 0 16,29 29-16,30-29 15,0 30-15,-30-30 0,60 29 16,28-29-16,1 0 15,0 0-15,-30 0 16,-59 0-16,1 0 16,28 0-16,-28 0 0,-30 0 15,0 0-15,-1 0 16,-28 0-16,58 0 16,-58 0-16,-1 0 15,30 0-15,-29-29 0,28 29 16,-28 0-16,-1-30 15,30 30-15,-29 0 16,-1 0-16,30 0 0,-59-29 16,29 29-16,1 0 15,-1 0-15,30 0 16,-29 0-16,-1 0 0,30 0 16,-30 0-16,1 0 15,29 0-15,-30 0 16,30 0-16,0 0 15,0 0-15,-30 0 16,1 0-16,-1 0 16,30 0-16,-29 0 15,-1 0-15,30 0 0,-30 0 16,30 0 0,0 0-1,-29 0-15,-1 0 16,1 0-16,-1 0 15,1 0-15,-1 0 16,0 0-16,30 0 16,-29 0-16,29 0 15,0 0-15,-30 0 16,30 0-16,-30 0 16,30 29-16,30-29 0,-60 0 15,30 0-15,0 30 16,-30-30-16,60 0 15,-30 0-15,-1 0 0,1 0 16,30 29-16,-60-29 16,30 0-16,-30 0 15,30 0-15,0 30 16,0-30-16,0 0 0,0 0 16,-30 0-16,30 0 15,-29 0-15,-1 0 16,30 0-16,-29 0 0,-1 0 15,0 0-15,30 0 16,0 0-16,0 0 16,-29 0-16,29 0 15,-1 0-15,-28 0 16,29 0-16,29 29 16,-58-29-16,58 0 15,0 0-15,-58 0 0,58 0 16,-58 0-16,58 0 15,-29 30-15,29-30 16,-58 0-16,-1 0 0,0 0 16,30 0-16,-29 0 15,-1 0 1,1 0 0,-1 0-16,89 0 312,29 0-296,-29 0-16,0 0 15,-30 0-15,30 0 16,0 0-16,-30 0 0,0 0 16,1-30-16,-60 30 15,30 0-15,0 0 16,-30 0-16,30 0 0,-29 0 15,-1 0-15,1 0 16,-1 0-16,1 0 16,-1 0-16,30 0 15,-30 0-15,1 0 16,-1 0 0,1 0-16,-1 0 15,1 0-15,-1 0 0,1 0 16,-1 0-16,0 0 15,30 0-15,-29 0 16,-1 0-16,30 0 0,-29 0 16,-1 0-16,30 0 15,-30-29-15,1 29 16,-1 0-16,30 0 16,-29-30-16,29 30 15,-30 0-15,30 0 16,-30 0-1,1 0-15,-1 0 16,1 0 0,-1 0-1,1 0-15,-1 0 16,0 0 0,1 0-1,-1 0 1,1 0-16,-1 0 15,1 0 1,-1 0 0,1 0-16,-1 0 0,1 0 15,-1 0 1,30 0 0,-30 0-16,1 0 15,-1 0-15,1 0 16,-1 0-16,1 0 15,-1 0-15,0 0 16,1 0-16,29 0 16,-30 0-16,30 0 15,-29 0 1,-1 0-16,30 0 16,-30 0-1,1 0-15,-1 0 31,1 0-31,-1 0 16,1 0-16,-1 0 16,1 0-1,-1 0 1,0 0 15,1 0-31,-1 0 16,1 0-1,-1 0-15,1 0 32,-1 0-32,1 0 15,-1 0 1,0 0 0,1 0 15,-1 0-16,1 0 1,-1 0 0,1 0-1,-1 0 1,1 0-16,-1 0 0,30 0 31,-30 0-15,1 0-16,-1 0 0,1 0 15,-1 0 1,1 0 0,-1 0-1,1 0-15,-1 0 16,0 0 0,1 0 15,-1 0-16,1 0 1,-1 0 31,1 0-31,-1 0 15,1 0-16,-1 0 1,1 0 15,-1 0-15,0 0 500,30 0-501,-29 0 1,-1 0-1,1 0 1,-1 0 0,1-29-1,-1 29 1,0 0 0,-29-30-16,30 30 15,29 0-15,0 0 16,-30 0-16,1-29 15,29 29-15,-30 0 16,0 0-16,30 0 16,-59-29-16,59 29 0,-29 0 15,29 0 1,-30 0 0,0 0-16,1 0 15,-1 0-15,1 0 0,-1 0 16,1 0-16,-1 0 15,30-30 1,-30 30-16,30 0 16,0 0-1,-29 0 1,-1 0-16,1 0 16,-1 0-16,1 0 15,-1 0 1,0 0-16,1 0 15,-1 0 1,1 0 0,-1 0-16,1 0 15,-1 0 1,1 0-16,-1 0 31,0 0-31,1 0 16,-1 0-16,1 0 15,-1 0 1,1 0 0,-1 0-16,1 0 31,-1 0-15,1 0-1,-1 0 16,0 0-31,1 0 32,-1 0-17,1 30 17,-1-30-17,1 0 1,-1 0 15,1 0-15,-1 0-1,0 0-15,1 0 16,-1 0 0,1 0-16,-1 0 15,1 0-15,-1 0 31,1 0-31,-1 0 16,1 0 0,-1 0-1,0 0 17,1 0-32,-1 0 0,1 0 15,-1 0 1,-29 29-1,30-29-15,-1 0 0,1 0 16,-1 0 15,0 0-31,1 0 47,-1 0-16</inkml:trace>
  <inkml:trace contextRef="#ctx0" brushRef="#br0" timeOffset="12002.9">19555 10040 0,'29'0'32,"0"0"-1,1 0-16,-30 30 1,29-30 0,1 0-1,-1 29 1,-29 1 0,30-30-1,-30 29 1,29-29-16,1 0 15,-1 0 1,0 0 0,1 0-1,-30 30 1,29-1 0,1-29-1,-1 0 1,1 0-1,-1 0 1,30 0-16,-29 0 16,-1 0-1,30 0-15,-30 0 16,1 0-16,-1 0 0,30 0 16,0 0-16,0 0 15,-30 0 1,30 0-16,-29 0 0,-1-29 15,30 29-15,-29 0 16,-1 0-16,30 0 16,0 0-16,-30-30 15,30 30-15,-29 0 0,28 0 16,-28 0-16,-1 0 16,30 0-16,-29-29 15,29 29-15,0 0 0,-59-30 16,58 30-16,-28 0 15,-1 0-15,30 0 16,-29 0-16,29 0 0,-30 0 16,30 0-1,-30 0-15,1 0 16,-1 0 0,1 0-16,-1 0 0,1 0 15,-1 0 1,0 0-16,30 0 15,-29 0-15,29 0 16,-30 0 0,-29-29-16,30 29 15,29 0-15,-1-30 16,-28 30-16,-1 0 16,30 0-16,-29 0 15,-1 0-15,1 0 16,-1 0-16,0 0 0,1 0 15,-1 0-15,30 0 16,-29 0-16,-1 0 16,1 0-16,29 0 0,-1 0 15,1 0 1,-29 0-16,-1 0 16,30 0-1,-29 0-15,-1 0 16,0 0-16,1 0 15,-1 0-15,30-29 16,-29 29-16,-1 0 16,1 0-1,-1 0-15,1 0 16,-1 0-16,0 0 0,1 0 16,-1 0-16,30 0 15,-29 0 1,29 0-1,-30 0-15,0 0 16,1 0-16,-1 0 16,1 0-16,-1 0 15,1-29-15,29 29 0,-1 0 16,-58-30 0,59 30-16,-29 0 15,-1 0-15,1 0 0,-1 0 16,1 0-16,29 0 15,-59-29-15,58 29 16,-28 0-16,-1-30 16,1 30-16,-1 0 0,1 0 15,-1 0-15,1 0 16,-1 0-16,0 0 16,1 0-1,-1 0-15,1 0 16,-1 0-1,1 0-15,-1 0 16,1 0 0,-1 0-16,1 0 15,-1 0 1,0 0-16,1 0 16,-1-29-16,1 29 15,-1 0-15,1 0 16,-1 0-16,1 0 0,-1 0 15,0-30-15,1 30 16,58 0-16,-29 0 16,-29 0-16,29-29 15,-1 29-15,-28 0 0,29 0 16,29 0-16,-58 0 16,-1 0-16,0 0 0,30 0 15,0 0-15,0 0 16,-29 0-1,-1 0-15,30 0 16,-30 0-16,1 0 0,-1 0 16,1 0-16,-1 0 15,1 29-15,-1-29 16,1 0-16,-1 0 16,0 0-16,30 0 0,-29 0 15,-1 0 1,1 0-16,-1 0 0,1 0 15,-1 0-15,0 0 16,1 0 0,-1 0-1,1 0-15,-1 0 32,1 0-17,-1 0 157</inkml:trace>
</inkml:ink>
</file>

<file path=ppt/ink/ink2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40:04.008"/>
    </inkml:context>
    <inkml:brush xml:id="br0">
      <inkml:brushProperty name="width" value="0.05292" units="cm"/>
      <inkml:brushProperty name="height" value="0.05292" units="cm"/>
      <inkml:brushProperty name="color" value="#FF0000"/>
    </inkml:brush>
  </inkml:definitions>
  <inkml:trace contextRef="#ctx0" brushRef="#br0">23206 5918 0,'30'0'32,"-1"0"15,1 0-16,-1 0 16,1-29-32,-1 29 17,0 0-17,1 0 1,-1 0 15,1 0-15,-1 0 15,-29-29-31,30 29 16,-1 0-16,1 0 15,-1 0 1,0 0-1,1 0-15,-1 0 16,1 0 0,-1 0-1,1 0 17,-1 0-17,1 0 1,-1 0 31,0 0-32,1 0 32,-1 0-31,1 0 15,-1 0-15,1 0-1,-1 0 17,1 0-17,-1 0 16,1 29-15,-1-29 15,-29 29 32,29-29-32,1 0 0,-1 0 32,-29 30-1,30-30-46,-1 0 0,1 0 30,-1 0-14,1 0 30,-1 0-46,0 0-1,1 0 48,-1 0-32,1 0 63,-1 0 0,-29-30-47,30 30-1,-1 0 95,1 0-110,-1 0 47,1 0-46,-1 0-1,0 0 0,1 0 0,-30 30-31,29-30 47,1 0-31,-1 0 46,-29 29 173</inkml:trace>
  <inkml:trace contextRef="#ctx0" brushRef="#br0" timeOffset="14036.53">16610 12043 0,'29'0'172,"1"0"-157,-1 0 17,0 0-17,1 0 1,-1 0 31,1 0-32,-1 0 17,1 0-17,-1 0 1,-29 29-1,30-29 1,-1 0-16,0 0 31,1 0-15,-1 30 0,1-30 15,-1 0-16,1 0 1,-1 0 0,1 0-1,-1 0 1,1 0 0,-1 0-1,0 0-15,1 0 16,-1 0-1,1 0-15,-1 0 16,1 0 0,-1 0 15,1 0-31,-1 0 16,0 0 15,1 0-31,-1 0 15,1 0 1,-1 0-16,1 0 16,-1 0-1,1 0 1,-1 0-16,0 0 16,1 0-1,-1 0-15,1 0 16,-1 0-1,1 0-15,-1 0 16,1 0 0,-30 29-16,29-29 15,1 0-15,-1 0 16,0 0 0,1 0-16,-30 29 15,29-29-15,1 0 16,-1 0-16,1 0 15,-30 30-15,29-30 16,1 0 0,-1 0-16,0 0 15,1 0 1,-1 0-16,1 0 16,-1 0-1,1 0 1,-1 0-16,1 0 15,-1 0 1,1 0-16,-1 0 16,0 0-1,1 0-15,-1 0 16,1 0-16,-1 0 16,1 0-16,-1 0 15,30 0-15,-30 0 16,1 0-1,-1 0-15,1 0 16,-1 0-16,1 0 16,-1 0-1,1 0 1,-1 0 0,1 0-16,-1 0 15,0 0 1,1 0-16,-1 0 15,1 0 1,-1 0-16,1 0 16,-1 29-1,1-29 1,-1 0-16,0 0 16,1 0-1,-1 0-15,1 0 16,-1 0-1,1 0-15,-1 0 16,1 0 0,-1 0-16,0 0 15,1 0-15,-1 0 16,1 0 0,-1 0-16,1 0 0,-1 0 15,30 0 1,-29 0-16,28 0 15,-28 0 1,-1 0-16,1 0 16,-1 0-16,1 0 15,-1 0-15,1 0 16,-1 0-16,0 0 16,1 0-1,-1 0-15,1 0 16,-1 0-16,1 0 15,-1 0 1,1 0-16,-1 0 31,1 0-31,-1 0 0,0 0 16,1-29-16,-1 29 16,1-30-16,-1 30 15,1-29-15,29 29 16,-30 0-1,-29-29-15,59 29 16,-59-30-16,29 30 0,-29-29 16,30 29-16,-1 0 15,1 0-15,-1-30 16,1 30 0,-30-29-16,29 29 0,1 0 15,-1 0-15,-29-30 16,29 30-1,1-29-15,-30-1 16,29 30 0,1 0-1,-30-29 32,0 0-31,0-1 31,0 1-32,0-1 17,-30 30-17,30-29 16,-29 29-15,-1 0-16,1 0 47,29-30-31,-29 30-16,-1 0 15,30-29 16,-29 29-31,-1-30 16,1 30 0,-1-29-16,1 29 15,-1 0 1,1 0-16,-1 0 31,1 0-15,0 0-1,-1-29 17,1 29-17,-1 0 17,1-30-32,-1 30 15,1 0 1,-1 0-16,1 0 15,0 0 1,-1 0-16,1 0 16,-1 0-1,1 0 1,-1 0 0,30-29-1,-29 29 1,-1 0-1,1 0 17,-1 0-17,1 0 17,0 0-1,-1 0-16,1 0 1,-1 0 15,30-30-15,-29 30-16,-1 0 31,1 0-15,-1 0-1,1 0 17,0 0-17,-1 0 17,1 0-17,-1 0 1,1 0 15,-1 0-15,1 0 15,-1 0-15,1 0-1,-1 0 1,1 0-16,0 0 31,-1 0-31,1 0 0,-1 0 16,1 0-1,-1 0 17,1 0-17,-1 0 1,1 0 15,0 0-15,-1 0 15,1-29-15,-1 29 46,1 0-46,-1 0-1,1 0 32,-1 0-31,1 0 31,0 0-32,-1 0 1,1 0 15,-1 0-15,1 0 15,-1 0-15,1 0-1,-1 0 17,1 0-17,-1 0 16,30-30 1,-29 30-17,0 0 1,-1 0 46,1 0-62,-1 0 47,1 0-47,-1 0 16,1 0 15,-1 0-31,1 0 31,0 0-31,-1 0 32,1 0-17,-1 0 17,1 0-17,-1 0 1,1 0 46,-1 0-30,1 0-17,-1 0 1,1 0 15,0 0 0,29-29-31,-30 29 16,1 0 0,-1 0 15,1 0-16,-1 0 17,1 0-17,-1 0 1,1 0 15,0 0-15,-1 0-1,1 0-15,-1 0 16,1 0 0,-1 0-1,1 0-15,-1 0 16,1 0 0,-1 0-1,1 0 1,0 0 15,-1 0-15,1 0 15,-1 0-15,1 0-1,-1 0 16,1 0-15,-1 0 0,1 0-1,0 0-15,-1 0 16,1 0 0,-1 0-16,1 0 15,-1 0-15,1 0 16,-1 0-16,1 0 0,0 0 15,-1 0-15,1 0 16,-1 0 0,1 0-1,-1 0 1,1 0-16,-1 0 16,1 0-1,-1 0 16,1 0-15,0 0 0,-1 0-16,1 0 15,-1 0 1,30 29-16,-29-29 16,-1 0-1,30 30-15,-29-30 16,-1 0-16,1 0 15,0 0 1,-1 29-16,1-29 16,-1 30-1,1-30-15,29 29 16,-30-29 0,1 0-1,29 30 1,-30-30-1,30 29 32,0 0-15,0 1-17,0-1 32,0 1 16,0-1 77,30-29-77,-30 30-63,0-1 47,29-29-47,-29 30 62,0-1-46,0 0-1,30-29 1,-30 30-16,0-1 0,29 1 16,-29-1-1,0 1 1,0-1-1,30-29-15,-30 30 16,0-1 15,0 0-15</inkml:trace>
  <inkml:trace contextRef="#ctx0" brushRef="#br0" timeOffset="16892.12">15814 11719 0,'0'29'407,"0"1"-376,0-1-15,0 1-1,0-1 16,0 0-31,0 1 32,0-1-17,0 1 1,0-1 15,0 1-15,0-1 15,0 1-15,0-1-1,0 0 79,0-58 203,0 0-266,0-1-15,0 1 46,0-1-46,0 1 31,0-1-32,0 1 1,0-1 62,0 1-47,0 0 32,0-1-16,0 1 0,0-1 390,0 1-437,0-1 47,0 1-31,0-1-16,0 60 250,0-1-235</inkml:trace>
  <inkml:trace contextRef="#ctx0" brushRef="#br0" timeOffset="40590.92">23265 6095 0,'0'-29'391,"0"-30"-375,-29 0-16,29 0 31,0 30-16,0-30 1,0 29 0,0 1-1,0-30-15,0 29 16,0-28 0,0 28-1,0-29-15,0 30 16,0-30-16,0 29 15,0-28 1,-30 58-16,30-30 16,0 1-16,0-30 15,0 29 1,0 1 0,0-1-1,-29 1 16,58 29 173,1 0-189,-1 0 1,1 0-1,-1 0-15,1 0 16,-1 0-16,0 0 16,30 0-16,0 0 15,-29 0-15,-1 0 16,1 0-16,28 0 16,-28 0-16,-1 0 15,30 0 1,-29 0-1,29 0-15,-30 0 16,0 0-16,1 0 16,-1 0-16,1 0 15,-1 29-15,30 1 16,-29-30 0,-1 0-1,30 0 1,-30 0-1,1 0 1,-1 0 0,1 29-1,-1-29 1,1 0 0,29 0 30,-30 0-30,30 0 31,-30 0-31,1 30 30,29-30-30,-30 29 31,1-29-31,-1 0-1,1 0 1,-1 0 15,0 0 47,1 0-62,-1 0-1,1 0 17,-1 0 30,-29 30 376,0-1-438,0 1 15,0 28 1,0-28 0,0 29 30,0-30-30,0 30 93,0-29-77,0-1-17,0 0-15,0 30 47,0-29-31,0-1 31,0 30 0,0-29-1,0 28-30,0-28 218</inkml:trace>
  <inkml:trace contextRef="#ctx0" brushRef="#br0" timeOffset="55392.34">12634 8568 0,'-59'0'16,"30"0"0,-1 0-16,1 0 15,-1 0 1,1 0-1,29 30 79,0-1-63,0 1 1,29-1-17,-29 1-15,0-1 16,0 59-16,0-29 16,0 0-16,0 29 0,0-58 15,0 58-15,0-58 16,0-1-16,30 30 15,-30-30-15,0 30 16,0-29 0,0-1-1,29 1 1,-29-60 125,0 1-126,0-30-15,0-29 0,0 29 16,0-30-16</inkml:trace>
  <inkml:trace contextRef="#ctx0" brushRef="#br0" timeOffset="56855.12">12516 8657 0,'30'29'109,"-1"1"-93,1-1 15,-1 0-15,-29 1 15,29-30-15,-29 29-16,30-29 15,-30 30-15,0-1 16,29 1-16,1-30 16,-1 0-16,-29 59 15,30-30-15,-1-29 0,-29 29 16,30 1-16,-1-1 15,0 1 1,-29-1-16,30-29 16,-1 30-1,1-1 1,-1-29 0,-29 30-1,0-60 173,0 1-188,0-1 15,0 1-15,0-1 16,0 1-16,0-1 16,0-28-1,0 28-15,0 1 16,0-1-16,0 1 15,0-1 1,0 1-16,-29 29 16,29-30-16,0 1 15,0 0 17,0-1-17,-30 30 1,30-29-1,0-1 1,-29 30 31,29-29-16,0-1 32,0 1-1</inkml:trace>
  <inkml:trace contextRef="#ctx0" brushRef="#br0" timeOffset="58051.71">13547 8833 0,'-30'0'31,"1"0"-15,0 0 15,-1 30-15,30-1-1,-29 1 1,29-1 0,-30 1-16,30-1 15,0 0-15,0 1 31,0-1-31,0 1 16,0-1-16,0 1 16,0-1-1,0 1 1,0-1 0,0 0-1,0 1 16,30-30 1,-1 0 15,1 0-32,-30-30 1,29 30-1,0-29-15,1 29 16,-30-29-16,0-1 16,29 30-16,-29-29 15,0-1-15,30 1 16,-30-1 0,0 1-16,0-1 15,0 1 1,0 0-1,0-1-15,0 1 16,0-1 15,0 1-15,0-1 15,0 1-15,-30 29-16,1 0 31,-1 0-15,1 0-1,0 0 1,-1 0 0,1 0 15,-1 0-16,1 0 1,29 29-16</inkml:trace>
  <inkml:trace contextRef="#ctx0" brushRef="#br0" timeOffset="59738.56">12722 10040 0,'30'30'422,"-30"-1"-406,29-29 15,-29 30-31,30-30 16,-30 29-16,0 1 15,0-1 16,0 1-15,29-30 0,1 0 156</inkml:trace>
  <inkml:trace contextRef="#ctx0" brushRef="#br0" timeOffset="61084.54">12987 9952 0,'0'30'63,"-29"-1"-48,29 0 1,-30 1-1,30-1 1,-29 1 15,29-1-15,-29 1 0,-1-30-1,30 29 1,-29-29-1,-1 0 32,30 30 203,30-30-250,-30 29 32,29 0-32,1-29 15,-30 30 1,29-30-1,-29 29-15,0 1 16,29-30-16,-29 29 16,30-29-1,-30 30-15,0-1 0,29-29 16,-29 30 0,0-1 15,30-29-31,-30 29 31,0 1-15,0-1-16,29-29 47,-29 30-47,0-1 15,30-29 1,-30 30 15,29-30 0</inkml:trace>
  <inkml:trace contextRef="#ctx0" brushRef="#br0" timeOffset="62669.47">12987 10247 0,'0'29'157,"0"0"-157,0 1 31,30-30-15,-1 29 30,1 1-30,-1-30-16,1 0 16,-1 29-1,1-29 1,-1 0-16,0 0 16,1 0-16,-1 0 15,-29-29 32,0-1-31,0 1-1,0-1-15,0 1 16,0 0 0,0-1-16,0 1 15,0-1-15,0 1 16,0-1-1,0 1 1,-29-1 0,29 1-1,-30 0 1,1 29 0,0 0-16,-1 0 31,1 0-16,-1 0 17,1 29-17,29 0 1,0 1 0,0-1-1,0 1 1,0-1-1,0 1-15,0-1 32,0 1-32,0-1 15,0 0 1,0 1 0,0-1 15,29 1-16,-29-1 1,30 1 0,-30-1-1,29-29-15,-29 30 32,0-1-17,30-29 16,-30 29-31,29-29 63,0 0-47,-29-29 15,30 29 0,-1 0 16</inkml:trace>
  <inkml:trace contextRef="#ctx0" brushRef="#br0" timeOffset="63982.98">13871 10070 0,'0'-30'16,"0"1"15,-30 29-15,30-29-16,-29 29 0,-1 0 47,1 0-32,0 0 1,-1 0 15,1 0-31,29 29 16,0 0-1,-30-29 1,1 0-16,29 30 16,0-1-1,-30-29 1,1 0 0,29 30-16,0-1 15,0 1 1,0-1 15,0 1-15,29-1 15,1-29 16,-1 0-47,1 0 31,-1 0-15,1 0-1,-1 0 17,-29 29-32,29-29 0,-29 30 31,30-30-16,-1 0 1,-29 29-16,30 1 16,-1-1 15,-29 1-15,0-1 15,0 1-16,0-1 1,0 0 15,-29-29 32,-1 0-48,1 0 1,-1 0 15,1 0-15,29-29 0</inkml:trace>
  <inkml:trace contextRef="#ctx0" brushRef="#br0" timeOffset="65239.64">14754 8421 0,'0'30'62,"0"-1"-62,0 0 31,0 1-31,0-1 32,0 1-17,0-1 1,30-29-16,-30 30 16,0-1-16,29-29 15,-29 30-15,0-1 16,30 0-16,-1 1 31,-29-1-15,30-29-16,-1 0 15,0 0 1,1-29 0,-1 29-1,1-30 1,-1 1-1,-29 0 1,0-1 15,0 1-15,0-1 0,0 1-1,0-1-15,0 1 31,0-1-15,-29 30-16,-1 0 16,30-29-1,-29 29 17,-1 0-17,30-29 16,-29 29-31,0 0 47,-1 0 0,1 0-16,-1 0 1</inkml:trace>
  <inkml:trace contextRef="#ctx0" brushRef="#br0" timeOffset="67082.84">15255 9658 0,'-29'0'0,"-1"0"16,30 29 31,0 1-1,0-1-30,0 1 15,0-1-15,0 0 0,30 1 15,-30-1-31,29 1 31,-29-1-31,29-29 16,-29 30-16,30-30 15,-30 29 1,0 0 0,29-29 15,-29 30-31,0-1 15,30-29 1,-30 30-16,0-1 109,29-29-93,-29-29 156,0-1-141,-29 30 0,29-29-15,-30 29 47</inkml:trace>
  <inkml:trace contextRef="#ctx0" brushRef="#br0" timeOffset="111005.99">23354 16165 0,'29'0'78,"0"0"-78,1 0 16,-1 0 0,30 0-1,-29 0-15,29 0 0,-30 0 16,59 0-16,-29 0 15,0 0-15,29 0 16,-29 0-16,0 0 0,0 0 16,-29 0-16,58 0 15,-59 0-15,1 0 16,29 0-16,0 0 16,-30 0-16,30 0 0,-30 0 15,60 0-15,-30 0 16,-30 0-16,30 0 15,-29 0-15,28 0 0,1 0 16,-29 0-16,29 0 16,-30 0-16,1 0 15,28 0-15,-28 0 16,-1 0-16,1 0 0,29 0 16,0 0-16,-30 0 15,30 0-15,-30 0 16,1 0-16,29 0 0,0 0 15,0 0 1,-30 0-16,0 0 16,1 0-16,29 0 0,-30 0 15,1 29-15,29-29 16,-30 0-16,30 0 16,0 0-16,-30 0 15,1 0-15,-1 0 0,30 0 16,0 0-16,-59 30 15,59-30-15,-30 0 16,30 0-16,0 0 0,-29 0 16,28 0-16,-28 0 15,58 0-15,-29 0 16,-29 0-16,29 0 0,-1 0 16,-28 0-16,58 0 15,-58 0-15,29 0 16,-1 0-16,-28 0 15,29 0-15,-30 0 0,30 0 16,0 0-16,-29 0 16,-1 0-16,0 0 15,30 0-15,0 0 0,0 29 16,-29-29 0,-1 0-1,30 0-15,0 0 16,0 0-1,-30 0 1,1 0-16,28 0 16,-28 0-16,-1 0 0,30 0 15,-29 0-15,-1 0 16,1 0-16,29 0 16,-1 0-16,1 0 15,-29 0-15,-1 0 16,30 0-16,-29 0 15,28 0-15,1 0 0,-29 0 16,-1 0-16,1 0 16,29 0-16,-30 0 15,1 0-15,28 0 16,-28 0-16,-1 0 0,1 0 16,-1 0-16,1 0 15,-1 0-15,1 0 16,28 0-16,-28 0 0,-1 0 15,30 0-15,-29 0 16,29 0 0,0 0-1,-30 0-15,0 0 0,30 0 16,0 0 0,-29 0-16,-1 0 15,1 0-15,-1 0 0,0 0 16,1 0-16,-1 0 15,1 0-15,-1 0 16,1 0-16,-1 0 0,1 0 16,28 0-1,-28 0-15,29 0 16,0 0 0,0 0-1,0 0 16,-30 0-31,30 0 16,-30 0 0,1 0-16,-1 0 15,1 0-15,-1 0 0,1 0 16,-1 0-16,30 0 16,-30 0-1,1 0-15,-1 0 16,1 0-16,-1 0 0,1 0 15,-1 0-15,1 0 16,-1 0 0,0 0-16,1 0 15,-1 0 1,1 0 0,-1 0-16,1 0 15,-1 0-15,1 0 16,-1 0-1,0 0 1,1 0-16,-1 0 16,1 0-1,-1 0 1,1 0 78</inkml:trace>
  <inkml:trace contextRef="#ctx0" brushRef="#br0" timeOffset="112776.36">22617 17078 0,'30'0'0,"-1"0"15,-29-30 1,30 30-16,-1 0 31,1 0-15,-1 0 0,0 0-16,1 0 15,-1 0 1,1-29-16,-1 29 15,30 0-15,29 0 0,-29 0 16,30 0-16,29 0 16,29 0-16,-59 0 15,30 0-15,29 0 16,-59 0-16,1 0 0,-1 0 16,30 0-16,-30 0 15,1 0-15,-1 0 16,0 29-16,-29-29 0,30 0 15,-30 0-15,-30 0 16,30 0-16,0 0 16,-30 0-16,60 30 0,-31-30 15,-28 0-15,29 0 16,0 0-16,0 0 16,0 0-16,-30 0 0,30 29 15,-30-29-15,60 0 16,-60 0-16,1 0 15,28 0-15,1 0 16,-29 0-16,58 0 0,0 0 16,-58 0-16,29 0 15,0 0-15,0 0 16,29 0-16,-59 0 0,30 0 16,-29 0-16,58 0 15,-29 0-15,0 0 16,0 0-16,0 0 15,-30-29-15,30 29 0,29 0 16,-58 0-16,29-30 16,0 30-16,-30 0 15,30 0-15,-30 0 0,60-29 16,-30 29-16,-30 0 16,30-30-16,0 30 15,-30-29-15,30 29 0,-29 0 16,-1 0-16,1-30 15,-1 30-15,1 0 16,-1-29-16,0 29 16,1 0-16,-1 0 15,-29-30 1,30 30-16,-1 0 16,1 0-1,-1 0 1,1 0-1,-1 0 32,-29-29 31</inkml:trace>
  <inkml:trace contextRef="#ctx0" brushRef="#br0" timeOffset="116998.23">22411 11719 0,'-29'0'16,"-1"0"15,30-30 0,-29 30-15,-1 0-1,1 0 1,29-29-16,-30 29 16,1 0-16,0 0 15,-1 0-15,1 0 0,-30-30 16,29 30 0,30-29-16,-59 29 15,30 0-15,-1 0 16,-28-29-16,28-1 15,-29 30 1,30-29 0,-1 29-16,1 0 15,-1 0-15,1-30 32,0 30-32,29-29 15,-30 29-15,30-30 31,-29 30-31,29-29 16,-30 29-16,30-30 16,-29 30 15,29-29-31,0 0 0,0-1 47,0 1-47,0-1 15,0 1 32,29 29-15,1-30-17,-1 30 1,1 0-1,-1 0-15,0-29 16,1 29-16,-30-30 0,59 30 16,0 0-16,0 0 15,-30 0 1,30-29-16,-30 29 16,1 0-16,29 0 0,0 0 15,0 0 1,-30 0-16,0 0 15,1 0-15,-1 0 0,1 0 16,-1 0-16,30 0 16,-29 0-1,28 0 1,-28 0-16,-1 0 0,1 0 16,-1 0-16,1 0 15,29 0-15,-30 0 0,30 0 16,0 0-1,0 0-15,0 0 16,-30 0 0,30 0-16,-30 0 15,1 0 1,-1 0-16,1 0 16,-1 0-16,1 0 15,-1 0 1,1 0-16,-1 0 15,1 0-15,-1 0 32,0 0-32,1 29 15,-1-29 1,1 0-16,-30 30 0,29-1 31,1 1-15,-1-30-1,-29 29 1,30 1 0,-30-1-1,0 1 1,0-1 0,29 0 15,-29 1-31,0-1 31,0 1-15,0-1-16,0 1 47,0-1-47,0 1 46,0-1-14,0 0-1,0 1-15,0-1-1,-29-29 1,-1 0-1,1 30-15,-1-30 16,1 29-16,-30-29 16,29 30-16,-28-30 0,-31 29 15,60-29-15,-60 30 16,30-30-16,30 0 16,-30 0-16,-29 0 15,58 0-15,-29 0 0,30 0 16,0 0-16,-30 0 15,0 0 1,29 0-16,-29 0 16,30 0-1,-1 0 1,1-30 0,0 30-1,29-29-15,-30 29 16,1 0-1,29-30-15,-30 30 16,1 0-16,-1 0 16,1-29-1,-1 29-15,1 0 16,0-30 0,-1 1-1,1 29-15,-1 0 16,1 0-1,-1 0 1</inkml:trace>
  <inkml:trace contextRef="#ctx0" brushRef="#br0" timeOffset="118322.11">29715 16695 0</inkml:trace>
  <inkml:trace contextRef="#ctx0" brushRef="#br0" timeOffset="124547.89">22382 12219 0,'-30'0'16,"1"0"-1,-1 0 1,1 0 15,-1 0-15,1 0 0,-30 0 30,30-29-30,-1-1 0,-29 30-16,0-29 15,59 0 1,-29 29 0,-1-30-1,1-29 16,0 59-15,-1-29 15,30-1-15,0 1 31,0-1-16,0 1 0,0-30 16,0 30-31,0-30 15,0 29 0,59 1 1,-59-30-1,29 30-16,1 29 1,-1 0 15,1 0-15,-1 0 31,1 0-32,-1 0 1,1 0 0,-1 0-1,1 0 1,-1-30 0,30 30-1,-30 0 1,1 0-1,29-29 1,0 29-16,-1 0 31,-28 0-15,-1 0-16,1 0 16,-1 0-16,30 0 15,-59-30 1,59 30-1,0 0-15,-30 0 16,1 0 0,-1 0-16,30 0 15,0 0 1,-29 0 0,28 0-1,-28 0-15,-1 0 16,30 0-1,-29 0 1,-1 0 0,1 0-16,29 0 15,-1 0 1,1 0 15,0 0-15,-29 30-1,-1-30-15,30 29 16,-30 1 0,1-30-1,-1 29 1,-29 0 15,59 1-15,-29-1-1,-1 30 17,-29-29-32,30-1 15,-1 1 1,-29-1 0,0 0-1,0 1 1,0-1-1,0 30 1,0 0 0,0-29-1,0-1-15,-29 30 16,-1-30 0,30 1-1,-29 29 1,-30-30-1,0 1-15,59-1 16,-59-29-16,0 0 16,59 29-16,-59-29 15,30 0-15,-60 30 0,31-30 16,28 29-16,-29-29 16,0 0-16,0 30 15,0-30-15,-29 0 0,29 0 16,0 0-16,0 0 15,30 0-15,-30 0 16,30 0-16,-30 0 16,0 0-16,59-30 0,-59 30 15,29 0-15,1 0 16,-30-29 0,30-1-1,-1 30 1,1 0-1,-1-29 1,1 29 0,-1 0-1,1 0 1,0 0 15</inkml:trace>
  <inkml:trace contextRef="#ctx0" brushRef="#br0" timeOffset="135149.75">26298 17519 0,'30'0'250,"-1"0"-234,1 0-1,-1 0-15,1 0 16,29 0-16,-30 0 16,0 0-16,30 0 15,-29 0 1,29 0-16,-30 0 15,30 30-15,-29-30 32,-1 29-32,0-29 15,1 0-15,-1 0 16,1 0 31,-30 29-47,29-29 15,1 0 17,-1 0-32,1 0 0,-1 0 31,0 0-31,1 0 16,-1 0-16,1 0 15,-1 0 1,1 0-1,-1 0-15,1 0 16,-1 0 0,1 0 15,-1 0-15,0 0 46,1 0-46,-30-29-1,29 29 48,-29-29-63,30 29 15,-30-30 1,29 30-16,1 0 31,-1 0-15,-29-29 0,30 29-16,-1 0 15,0 0-15,1 0 16,-1 0-1,1 0-15,-1 0 0,1 0 16,29 0 0,-30-30-16,30 30 15,-30 0 1,1 0-16,29-29 16,-30 29-1,1 0-15,-1 0 16,1 0-16,-1 0 0,0 0 31,1 0-31,-1 0 31,1 0-15,-1 0 15,1 0 16,-1 0-31,1 0 31,-1 0-32,-29 29-15,29 1 16,1-30-1,-1 0 1,-29 29-16,30-29 16,-30 30-16,29-30 15,1 0-15,-1 0 16,1 0-16,-30 29 16,29-29-16,1 29 15,-1-29 1,0 0-16,1 0 15,-30 30-15,59-30 16,-30 0 0,30 0-16,-29 0 15,-1 0 1,0 0-16,1 0 16,-1 0-16,1-30 0,-1 30 15,1-29-15,-1 29 16,30 0-16,0 0 15,-30 0-15,30-29 16,0 29-16,-29-30 0,29 30 16,-1-29-16,-28 29 15,29 0-15,-30 0 16,30 0-16,0 0 0,-30 0 16,30 0-16,-29 0 15,-1 0-15,30 0 16,-29 0-16,29 0 0,-30 0 15,30 0 1,-30 0 0,1 0-16,-1 0 0,1 0 15,-1 0-15,1 0 16,28 0 0,-28-30-1,-1 30-15,1 0 0,-30-29 16,29-1-1,1 1-15,58 29 282,30 0-267,-30 0-15,1 0 16,28 0-16,-28 0 16,-60 0-16,60 0 15,-60 0-15,0 29 0,30-29 16,-29 30-16,-1-30 15,30 0-15,-29 29 16,-1-29-16,30 30 0,-30-30 16,30 0-16,-29 0 15,-1 0-15,1 29 16,-1-29-16,-29 30 0,59-30 16,-30 29-16,1-29 15,-1 0 1,1 0-1,-1 29-15,1-29 16,-1 30 0,1-30-16,-1 0 15,0 0-15,1 29 16,-1-29-16,1 30 16,-1-1-1,1-29-15,-1 0 16,1 30-1,-1-30-15,0 0 16,1 0-16,-1 0 16,1 0-1,-1 0 1,1 0-16,-1 0 16,1 0-1,-30-30 1,29 1-1,1 29-15,-1 0 16,-29-30 0,0 1-1,29 29-15,-29-30 0,30 30 16</inkml:trace>
</inkml:ink>
</file>

<file path=ppt/ink/ink2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43:38.004"/>
    </inkml:context>
    <inkml:brush xml:id="br0">
      <inkml:brushProperty name="width" value="0.05292" units="cm"/>
      <inkml:brushProperty name="height" value="0.05292" units="cm"/>
      <inkml:brushProperty name="color" value="#FF0000"/>
    </inkml:brush>
  </inkml:definitions>
  <inkml:trace contextRef="#ctx0" brushRef="#br0">16521 7008 0,'59'0'171,"-29"0"-139,-1 0-17,1 0 1,-1 0 0,30 0-16,-30 0 0,30 0 15,0 0 1,-29 0-1,28 0-15,-28 0 0,-1 29 16,30-29-16,0 0 16,0 0-1,-29 0-15,-1 0 16,0 0-16,30 0 0,0 30 16,0-30-1,-29 0-15,-1 0 16,30 0-16,-59 29 15,29-29-15,1 0 16,-1 0-16,30 0 16,0 0-16,0 0 15,29 0 1,-58 0-16,29 0 16,-30 0-16,59 0 15,-29 0-15,0 0 0,59 0 16,-30 0-16,30 30 15,-59-30-15,29 0 16,30 0-16,-59 0 0,59 0 16,-30 0-16,30 0 15,-59 0-15,59 0 16,0 29-16,29-29 16,-29 29-16,29-29 0,0 0 15,30 30-15,-118-30 16,58 0-16,1 0 15,-29 0-15,28 0 0,31 0 16,-31 0-16,31 0 16,28-30-16,-28 1 15,-31-59-15,-28 88 0,-30 0 344,29 0-344,-29 0 16,29 0-16,-58 29 15,29-29-15,-30 0 0,30 30 16,29-30-16,-58 0 16,-1 29-16,30-29 15,0 0-15,-30 29 16,1-29-16,-1 0 15,1 0-15,-1 0 16,1 0-16,-1 0 16,30 0-1,-29 0 1,-1 0-16,0 0 16,1 0-16,-1 0 0,1 0 15,-1 0-15,1 0 16,29 0-16,-1 0 15,1 0-15,0 0 0,0 30 16,30-30-16,-1 0 16,-29 0-16,29 0 15,-29 0-15,0 0 16,29 0-16,-58 0 0,58 0 16,-29 0-16,-30 0 15,30 0-15,-29 0 16,29 0-16,0 0 0,-1 0 15,1 0-15,0 0 16,-29 0-16,29 0 16,-30 0-16,59 0 15,-29 0-15,-29 0 0,29 0 16,-30 0-16,30 0 16,0 0-16,-30 0 0,1 0 15,-1 0-15,30 0 16,0 0-16,0 0 15,-30 0 1,1 0-16,-1 0 0,1 0 16,-1 0-16,30-30 15,0 30 1,0 0-16,0 0 16,-30 0-16,1-29 15,-1 29-15,30 0 16,-30 0-16,30 0 15,-29 0-15,29 0 16,-30 0 0,1 0-1,28 0-15,1 0 16,-29 0 0,29 0-16,-30 0 15,30 0 1,-29 0-1,-1 0 1,0 0 0</inkml:trace>
  <inkml:trace contextRef="#ctx0" brushRef="#br0" timeOffset="10760.15">17258 8333 0,'29'-30'62,"0"30"-31,1-29-15,-1-1 0,1 30-16,29-29 15,0 29-15,29-29 16,0 29-16,30 0 0,0 0 15,-59 0-15,59 0 16,-30 0-16,0 0 16,-58 0-16,29 0 0,-30 0 15,30 0-15,29 0 16,-58 0-16,29 0 16,-30 0-16,1 0 0,28 0 15,1 0 1,-29 0-16,29 0 15,-30 0 1,1 0-16,-1 0 16,0 0-16,30 0 15,-29 29 1,29 0-16,-30-29 16,1 0-16,29 0 15,-30 0 1,30 0-1,-30 0-15,30 0 16,0 0 15</inkml:trace>
  <inkml:trace contextRef="#ctx0" brushRef="#br0" timeOffset="13146.83">20850 8244 0,'30'0'47,"-1"0"-31,1 0-1,29 0-15,-30 0 16,30 0-16,0 30 15,0-30-15,29 0 0,0 0 16,-29 0-16,59 0 16,-30 0-16,1 0 15,-1 0-15,30 0 0,-59 0 16,29 0-16,-29 0 16,-29 0-16,58 0 15,-29 0-15,0 0 16,-30 0-16,1 0 15,-1 0-15,0 0 16,1 0 0,-1 0-16,1 0 15,-1 0-15,1 0 16,29 0-16,0 0 16,-1 29-16,31-29 0,-1 0 15,-29 0-15,29 0 16,30 0-16,-59 0 15,59 0-15,-30 0 0,30 0 16,-59 0-16,0 0 16,29 0-16,-58 30 15,58-30-15,-59 0 16,30 0-16,0 0 0,0 0 16,-29 0-1,-1 0 1,0 0-16,-29-30 47,30 30 671,29 0-718,-30 0 16,30 0-16,0 0 0,-30 0 16,60 0-16,-60 0 15,1 0-15,-1 0 16,1 0-16,-1 0 16,1 0-16,-1 0 0,0 0 15,1 0 1,-1 0-1,1 0-15,-1 0 32,1 0-17,-1 0 1,1 30 15</inkml:trace>
  <inkml:trace contextRef="#ctx0" brushRef="#br0" timeOffset="18369.98">5743 8981 0,'88'29'203,"-58"-29"-187,58 29-16,-29-29 15,-30 0-15,60 0 0,-60 0 16,30 0-16,0 0 15,-30 0-15,30 0 16,-29 0-16,29 0 0,0 30 16,-30-30-16,0 0 15,30 0-15,-29 0 16,-1 0-16,1 0 16,29 0-16,-1 0 0,-28 0 15,29 0-15,29 0 16,-58 0-16,29 0 15,-30 0-15,30 0 0,29 0 16,-58 0-16,29 0 16,-1 0-16,1 0 15,0 0-15,-29 0 0,29 0 16,-30 0-16,30 0 16,-30 0-16,1 0 15,29 0-15,-30 0 0,1 0 16,-1 0-16,1 0 15,-1 0-15,0 0 16,1 0-16,29 0 16,0 0-16,0 0 15,-30 0-15,30 0 16,-30 0-16,1 0 16,29 0-16,0 0 15,0 0-15,-30 29 16,0-29-16,30 0 15,-29 0-15,29 30 16,-30-30-16,30 0 0,0 0 16,-30 0-16,30 29 15,0-29-15,0 30 16,0-30-16,0 29 0,-30-29 16,1 30-16,29-30 15,-30 0-15,30 29 16,-30-29-16,1 0 0,29 0 15,-59 29-15,59-29 16,-30 30-16,1-30 16,-1 0-16,0 0 15,1 0-15,-1 0 0,1 0 16,58 0 0,-58 0-1,29 0 1,-30 0-16,30 0 15,-30 0 1,30 0 0,-29 0-16,-1 0 15,1 0-15,-1 0 16,30 0 0,0 0-1,-30 0 16,1 0-15,-1 0 0,1 0 109</inkml:trace>
  <inkml:trace contextRef="#ctx0" brushRef="#br0" timeOffset="27517.49">11220 10129 0,'0'29'31,"30"-29"-15,29 30-1,0-30 16,-30 29-15,1-29-16,58 30 16,0-30-16,-29 29 0,59 0 15,0 1-15,0-1 16,-30-29-16,-29 0 16,29 30-16,-29-30 0,-30 0 15,30 0-15,-29 0 16,58 0-16,1 0 15,-60 0-15,59 0 16,-29 0-16,0 0 0,29 0 16,-29 0-16,0 0 15,0 0-15,30 0 16,-60 0-16,59 0 0,-58 0 16,-1 0-16,30 0 15,-29 0-15,28-30 16,-28 30-1,29-29-15,-30 29 16,1 0 0,-1-30-16,1 1 15,28 29 1,-28 0 0,29 0-1,-30-29-15,1-1 16,-1 1-1,30 29 1,-29 0-16,-1-30 16,0 1-16,1-1 15,-1 30-15,1 0 16,-1 0-16,1-29 16,-1 29-16,1-30 15,28 1 1,-28-30 15,-1 30 0,30 29-15,-59-30 15,30 1-15,29-1-1,-59 1 95,0-30-63,-30 59-32,1 0 1,29-29 15,-59-1 0,29 30-15,1-88 0,-30 58-16,30 30 15,-1-58-15,-29-1 16,0 29 0,30 30-1,-1-29 1,1-1-1,0 1 17,-1-1-17,1 1 1,-1 29 0,1-29-16,-30 29 15,59-30-15,-30 1 0,1-1 16,-1 30-16,1-29 15,-30 29-15,59-30 16,-29 30-16,-30-29 0,59-1 16,-30 1-16,-29 29 15,30-29 1,0 29-16,-1-30 0,1 30 16,-1-29-16,-29 29 15,30 0 1,-30-30-16,30 30 15,-1-29-15,1 29 16,-30-30-16,0 30 16,0 0-16,29 0 15,-28 0-15,28 0 0,-58 0 16,29 0-16,29 0 16,-28 0-16,-31 0 15,60 0-15,-1 0 0,1 0 16,-30 0-16,0 0 15,0 0 1,30 0-16,-1 0 16,1 0-16,-1 0 15,1 0-15,-1 0 16,1 0-16,0 0 16,-1 0-16,1 0 0,-1 0 15,-29 30 1,30-30-16,-1 0 15,1 0-15,-30 0 0,30 29 16,-30 1-16,29-1 16,1 1-16,-30-1 15,29-29-15,30 29 16,-58-29-16,28 30 0,-29-30 16,30 29-1,-1 30 1,-29 0-1,30-29 1,0-1 0,-30 30-1,0 0-15,29-30 16,1 1 0,29-1-16,0 1 15,-30 28 1,1-28-1,29 29 1,0-30-16,0 1 16,0-1 15,0 1-15,0-1-1,0 0 16,0 1-15,0-1 0,0 1-1,29-1-15,-29 30 16,30-30 0,-1 1-16,1-1 15,-30 1-15,59-1 16,-30 1-1,-29 29 1,30-59 0,-1 58-1,30-28 1,-59-1 15,29-29 500,30 0-515,0 0 15,0 0 1,-30 0-17</inkml:trace>
  <inkml:trace contextRef="#ctx0" brushRef="#br0" timeOffset="47526.35">21145 9128 0,'29'0'78,"1"0"-78,-1 0 15,1 0 1,-1 0 0,1 0-16,-1 0 15,0 0 1,1 29-16,-1-29 0,30 0 16,30 0-16,-1 0 15,30 0-15,29 0 16,0 0-16,0 0 0,-29 0 15,-29 0-15,-1 0 16,0 0-16,1 0 16,-30 0-16,-1 0 15,1 0-15,-29 0 0,29 0 16,29-29-16,-29 29 16,0 0-16,29-30 15,-58 30-15,58 0 0,0 0 16,-58-29-16,58 29 15,-29-30-15,0 30 16,29-29-16,1 29 16,-31 0-16,60-29 0,0 29 15,0 0-15,29 0 16,-29 0-16,-30 0 16,60-30-16,-31 30 0,-28 0 15,-30 0-15,29 0 16,0 0-16,1 0 15,-60-29-15,59 29 0,-29 0 16,-29-30-16,29 30 16,-30 0-16,30-29 15,29 29-15,-29-30 16,-29 30-16,29 0 0,-1-29 16,31 29-16,-60 0 15,30 0-15,0-30 16,29 30-16,-29-29 0,0 29 15,30 0-15,-60-29 16,59 29-16,1-30 16,-60 30-16,30-29 0,29 29 15,-58 0-15,58-30 16,-29 30-16,-29 0 16,58 0-16,-29 0 15,-30 0-15,30 0 0,0 0 16,0 0-1,0 0 1,-30 0-16,30 0 0,-29 0 16,-1 0-16,1 0 15,-1 0-15,30 0 16,-30 0 0,30 0-16,-29 0 15,-1 0-15,1 0 16,-1 0-16,0 0 15,1 30-15,-1-30 0,30 0 16,-29 0-16,-1 0 16,30 0-16,-29 0 15,-1 29-15,0-29 0,30 0 16,-29 0-16,-1 30 16,1-30-16,-1 0 15,1 0-15,-1 29 16,0-29-16,1 0 15,-1 0-15,1 29 16,-1-29 0,1 30-16,29-1 15,-30-29-15,30 0 16,-30 30 0,1-30-1,-1 29-15,1-29 16,-1 0 15,1 0-31</inkml:trace>
  <inkml:trace contextRef="#ctx0" brushRef="#br0" timeOffset="60868.63">17758 12602 0,'0'30'0,"0"-1"16,0 0-1,-29-29 1,29 30 15,0-1 32,29 1 46,1 29-93,28 0-16,-28-1 15,-1 1-15,30-29 16,0 29-16,-29 0 15,29-1-15,-30-58 0,0 30 16,1 29-16,29-30 16,-30-29-1,1 30-15,-30-1 0,29-29 16,1 0-16,-1 0 16,-29 30-1,0-1 1,29-29-16,1 0 15</inkml:trace>
  <inkml:trace contextRef="#ctx0" brushRef="#br0" timeOffset="61909.57">18259 12838 0,'-30'29'31,"1"1"-31,-1-30 16,30 29-16,-29 0 15,0 1 1,-1-1-16,1 1 0,29-1 16,-30 1-1,1-30-15,-1 29 16,1 1-16,29-1 15,-30-29-15,30 29 16,0 1-16,-29-30 16,-1 0-16,30 29 15,0 1-15,-29-1 0,0-29 16,29 30-16,-30-1 16,1 1 15,29-1-31,-30-29 0,30 29 15,0 1 17</inkml:trace>
  <inkml:trace contextRef="#ctx0" brushRef="#br0" timeOffset="63010.53">18553 13103 0,'0'29'62,"0"1"-46,0-1 15,0 0-15,0 1-16,0-1 31,0 1-16,0-1 17,0 1-17,0-1 1,30-29 15,-30 30 32</inkml:trace>
  <inkml:trace contextRef="#ctx0" brushRef="#br0" timeOffset="64139.4">22028 12602 0,'30'0'63,"-1"30"-48,-29-1 1,30 0-1,-1 1-15,1-1 0,-30 1 16,29-1-16,0 1 16,1-1-16,-30 1 15,29-1-15,1-29 0,-1 29 16,1 1 0,-1-1-16,-29 1 15,30-30 1,-1 29-16,0-29 0,-29 30 15,30-30-15,-1 0 16,-29 29 0,30 1-1,-1-30 1</inkml:trace>
  <inkml:trace contextRef="#ctx0" brushRef="#br0" timeOffset="65003.47">22558 12573 0,'-29'0'16,"29"29"-1,-30-29 1,30 30 0,-29-1-16,29 0 0,-29-29 15,29 30 1,-30-1-16,1 1 16,-1-1-16,30 1 15,-29 29-15,-1-30 16,1 0-1,-1 1-15,30-1 16,-29-29-16,29 30 0,-29-1 16,-1-29-16,30 30 31,-29-30-31,29 29 0,-30-29 16,30 30-1</inkml:trace>
  <inkml:trace contextRef="#ctx0" brushRef="#br0" timeOffset="67444.95">22617 12897 0,'30'0'94,"-1"0"-47,1 0-32,-30 29 1,29-29 0,-29 29-16,30-29 15,-30 30-15,0-1 16,29-29-16,-29 30 0,29-1 15,-29 1 17,30-30-32,-1 29 15,-29 1 1,0-1 62,0 0-31,-29-29 31,-1 0-47,1 30-15,29-1 0,-29-29-1,-1 0 1,1 0 15,-1 0-15,1 0-1,58 0 298,1 0-298,-1 0 17,1 0-32,-1 0 31,0 0-31,1 0 16,-1 0-16,1 0 15,-1 0 16,1 0-15,-1 0 15,1 0-15,-1 0 0,0 0 15</inkml:trace>
  <inkml:trace contextRef="#ctx0" brushRef="#br0" timeOffset="-10451.26">18789 13250 0,'0'29'16,"0"1"0,0-1 15,0 1-16,0-1-15,0 1 16,0-1-16,0 0 31,0 1-31,0-1 32,0 1-17,0-1 1,29-29-1,-29 30 1,0-1 0,0 0 15,0 1-15</inkml:trace>
</inkml:ink>
</file>

<file path=ppt/ink/ink2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45:40.595"/>
    </inkml:context>
    <inkml:brush xml:id="br0">
      <inkml:brushProperty name="width" value="0.05292" units="cm"/>
      <inkml:brushProperty name="height" value="0.05292" units="cm"/>
      <inkml:brushProperty name="color" value="#FF0000"/>
    </inkml:brush>
  </inkml:definitions>
  <inkml:trace contextRef="#ctx0" brushRef="#br0">9512 10718 0,'59'0'234,"0"29"-218,-29-29-1,-1 30-15,0-30 16,1 29-16,29-29 15,-30 0-15,30 0 16,-29 0-16,-1 0 16,30 0-16,0 0 31,-30 0-15,1 0-16,-1 0 31,1 0-16,-1 0 1,1 0 15,-1 0 1,30 0-1,-30 0-16,1 0 1,-1-59 15,30 30-15,-59-1 0,0 1-1,0-30 1,0 29-1,0-28 1,0 28 0,0-29-1,0 0 17,0 30-1,0-30 0,-29 30 0,-1 29-15,30-30 0,-29-29 15,-30 59-16,29 0 1,-28-29 0,-1 29-1,29 0-15,-29 0 16,0 0 0,1-30-1,28 30-15,1 0 16,-30 0-16,29 0 15,-29 0 1,0 0 0,30 0-16,0 0 15,-30 0 1,29 0 0,1 0-16,-1 0 0,1 0 15,-1 0-15,1 0 16,0 0-16,-1 0 15,1 0-15,-30 30 16,29-1 0,1 1-1,-1-30 17,1 59-17,29-30 1,0 0 15,0 1-15,0-1-16,0 1 15,0-1 17,0 1-17,29-1 16,1 30-15,-30-30 0,0 30-1,29-29 1,1-1-16,-1 30 16,1 0-1,-1 0 16,1-30 1,-1-29-17,-29 30 63</inkml:trace>
  <inkml:trace contextRef="#ctx0" brushRef="#br0" timeOffset="9644.44">8069 6066 0,'0'-30'32,"-29"30"-17,-1 0 17,1 0-1,0 0 0,-1 0-15,1 0 15,-1 0-15,1 0-1,-1 0 1,1 0-16,-1 0 15,1 0 1,-1 0 0,1 0-16,0 30 15,-1-30 17,30 29-1,-29-29-16,29 29 1,0 1 62,0-1-62,0 1-16,-30-30 15,1 29 1,29 1 0,-30-1-16,30 1 15,0-1-15,0 0 16,0 1-16,-29-1 16,29 1-16,0 29 15,-30 0-15,30-30 16,0 0-16,0 1 15,0-1-15,-29 1 16,29-1-16,0 1 0,0-1 16,0 1-1,0-1 1,0 0-16,0 1 16,0-1-1,0 1 1,0-1-16,0 1 15,0-1-15,0 1 16,0-1 0,0 0-16,0 1 15,0-1-15,0 1 0,0 29 16,0-30-16,0 30 16,0-30-16,0 30 15,0 0-15,29-29 0,-29 29 16,30-1-16,-30-28 15,0 58-15,29-29 16,-29-29-16,30 28 16,-30-28-16,0-1 0,0 30 15,0-29-15,29-1 16,-29 30-16,30-30 16,-30 30-16,29 0 0,1-29 15,-1 29-15,-29-1 16,0-28-16,29 29 15,-29-30-15,30 1 0,-30 29 16,29-30-16,-29 0 16,0 1-16,0-1 15,30 30 1,-30-29-16,29-30 0,-29 59 16,0-30-16,30-29 15,-30 29-15,0 1 16,29-30-16,-29 29 15,0 1-15,30-30 16,-30 29-16,29 1 16,-29-1-16,0 1 15,30-1 1,-1 0 0,-29 1-16,0-1 15,0 1-15,29-1 16,1-29-1,-30 30-15,0-1 16,29 1-16,-29-1 16,0 0-16,30 1 47,-30-1-47,29-29 15,-29 30 1,0-1-1,30 1 17,-1-1-17,-29 1 1,30-1 15,-1-29-15,-29 29-16,0 1 15,29-30 1,-29 29 0,30-29-1,-30 30-15,29-1 16,-29 1 0,30-30-1,-30 29-15,29-29 16,1 29-1,-30 1 1,29-30 0,1 0-1,-1 0 17,1 0-17,-1 0 1,0-30 15,1 30-31,-30-29 16,29 0-1,1 29-15,-1-30 0,-29 1 16,0-1-16,30 1 31,-1-1-31,-29 1 31,0 0 1,0-1-32,0 1 15,0-1 1,0 1 0,0-1-16,0 1 0,0-30 15,0 30 1,0-30-1,0 29-15,0-29 0,0 30 16,0-30 0,0 30-16,0-1 15,0-29-15,0 30 16,0-1 0,0 1-16,0-1 15,0 1-15,0-30 16,0 30-16,0-1 0,0-29 15,0 30-15,0-1 16,0-28-16,0-1 16,0 29-1,0-29-15,0 30 16,0-1 0,0 1-16,30 0 15,-30-1-15,0 1 31,0-1-31,0 1 16,0-1 0,0 1-16,0-1 15,0-28 1,0 28-16,0-29 16,0 30-16,0-1 15,0 1-15,0-30 16,0 0-16,0 0 15,0 30-15,0-30 16,0 29-16,0 1 16,0-30-16,0 30 15,0-30 1,0 29-16,0 1 16,0-1-16,0 1 31,0 0-31,0-1 15,0 1 1,0-1-16,0 1 16,0-1-16,0 1 31,0-1-31,0 1 16,0 0-16,0-1 15,0 1 1,0-1-1,0 1-15,0-1 16,0 1-16,-30-1 16,30 1-16,0 0 15,-29-1-15,29 1 16,0-1-16,-30-29 16,30 30-16,0-30 15,0 30 1,0-1-16,0 1 15,0-1 1,0 1 0,-29-1-16,29 1 15,-30-1-15,30 1 32,-29 0-32,29-1 15,0 1-15,0-1 16,-30 30-16,30-29 31,0-1-31,0 1 16,-29 29-16,29-30 0,0 1 15,-29 29 1,29-29-16,0-1 16,-30 30-16,30-29 15,0-1 16,-29 30-15,-1 0 15,1 0 1,-1 0 14,1 0-30,-1 0 15,1 0-15,-1 0 0,1 0 15,0 0-16,-1 0 17,1 0-17,-1 0 1,1 0 31,-1 0 0</inkml:trace>
  <inkml:trace contextRef="#ctx0" brushRef="#br0" timeOffset="16380.56">7981 10865 0,'29'0'484,"1"0"-452,-1 0-32,1 0 15,-1 29-15,1-29 16,-30 30-16,29-30 16,1 0-1,-1 0-15,0 0 16,1 0-1,-30 29 1,29-29 0,1 0-1,-1 0 48,1 0 15,-1 0-78,1 0 31,-1 0-15,1 0-16,-1 0 15,0 0 1,1 0 0,-1 0-16,1 0 15,-1 0 17,1 0-17,-1 0 16,1 0-15,-1 0 78,0 0-63,1 0 0,-1 0 1,1 0-17,-1 0 1,1 0 15,-1 0-15,1 0 15,-1 0-15,1 0 93,-1 0-93,0 0-1,1 0 63</inkml:trace>
  <inkml:trace contextRef="#ctx0" brushRef="#br0" timeOffset="35442.94">2680 15811 0,'30'0'391,"-1"0"-376,0 0 1,1 0 0,-1 0-1,1 0 1,-1 0-1,1 0 1,-1 0 0,1 0 15,-1 0-31,1 0 16,-1 0-1,0 0 1,1 0-1,-1 0-15,1 30 16,-1-30 0,1 0-16,-1 0 15,1 0 1,-1 0 0,0 0-16,-29 29 15,30-29-15,-1 30 16,1-30-16,-1 0 15,1 0 1,-1 0 0,1 0-16,-1 0 15,0 0 1,1 29-16,-1-29 16,30 0-16,-29 0 15,29 0 1,-59 30-16,29-30 15,1 0-15,-1 0 0,0 0 16,1 0-16,-1 0 16,1 0-16,-1 0 15,30 0-15,-29 0 16,-1 0-16,30 0 16,0 0-1,-30 0-15,1 0 16,-1 0-16,1 0 0,29 0 15,-30 0 1,30 0 0,-30 0-16,1 0 15,-1 0-15,1 0 16,-1 29 0,1-29-16,-1 0 15,0 0-15,1 0 31,29 0-31,0 0 16,-30 0 0,1 0-1,29 0-15,-30 0 16,0 0-16,1 0 16,29 0-16,-30 0 15,30 0 1,0 0-16,-30 0 15,1 0 1,-1 0-16,1 0 16,-1 0-16,1 0 15,-1 0-15,1 0 0,-1 0 16,0 0 0,1 0-16,-1 0 31,1 0-16,-1 0 1,1 0 15</inkml:trace>
  <inkml:trace contextRef="#ctx0" brushRef="#br0" timeOffset="38501.55">6332 4829 0,'29'0'16,"1"0"-16,-30-29 16,29 29 15,1 0-31,-1 0 47,1 0-47,-1 0 15,0 0 17,1 0-17,-1 0 1,1 0-16,-1 0 15,30 0-15,0 0 16,0 0-16,0 0 0,0 0 16,0 0-16,0 0 15,-1 0-15,1 0 16,30 0-16,-60 0 0,59 0 16,1 0-16,-60 0 15,60 0-15,-31 0 16,1 0-16,30 0 15,-60 0-15,60 0 0,-31 0 16,-28 0-16,29 0 16,-30 0-16,30 0 15,0 0-15,0 0 0,0 0 16,-30 0-16,30 0 16,0 0-16,-29 0 15,58 0-15,-29 0 0,-30 0 16,30 0-16,-29 0 15,28 0-15,1 0 16,0 29-16,0-29 16,0 0-16,-29 0 0,-1 0 15,0 0-15,30 0 16,0 0-16,0 0 16,-29 0-16,-1 0 15,30 0-15,-30 0 16,30 0-16,-29 0 15,-1 0-15,30 0 16,0 0-16,0 0 16,-30 0-1,1 0-15,-1 0 0,1 0 16,-1 0-16,30 0 16,-30 0-1,30 0 1,-29 0-16,29 0 15,-30 0 1,1 0 0,-1 0-16,0 0 15,1 0-15,-1 0 16,1 0-16,-1 0 16,30 0-1,-29 0-15,29 0 16,-30 0-1,30 0-15,0 0 16,-30 0-16,1 0 16,29 0-16,-1 0 15,1 0 1,-29 0-16,-1 0 16,1 0-16,58 0 0,-29 0 15,-30 0-15,60 0 16,-60 0-16,60 0 15,-31 0-15,1 0 0,59 0 16,0 0-16,0 0 16,-30 0-16,59 0 15,30 0-15,-89 0 0,60 0 16,-31 0-16,-28 0 16,-1 0-16,-29 0 15,0 0-15,-30 0 0,30 0 16,-29 0-16,-1 0 15,1 0-15,-1 0 16,1 0-16,-1-29 16,-29-1-16,118 30 359,-30 0-359,30 0 0,29 0 16,-29 0-16,-30 0 15,1 0-15,28 0 16,-28 0-16,-30 0 16,29 0-16,0 0 0,-58 0 15,58 0-15,-29 0 16,-29 0-16,28 0 15,-28 0-15,-1 0 0,30 0 16,-29 0-16,29 0 16,-1 0-1,1 0-15,-29 0 16,29 0-16,-30 0 16,1 0-1,-1 0-15,1 0 16,-1 0-16,0 0 0,1 0 15,-1 0-15,1 0 16,-1 0-16,30 0 16,-29 0-16,-1 0 15,30 0 1,-30 0 0,1 0-16,-1 0 15,1 0-15,-1 0 16,1 0-1,-1 0 1,0 0 15,1 0-15</inkml:trace>
  <inkml:trace contextRef="#ctx0" brushRef="#br0" timeOffset="77759.03">6744 4711 0,'-29'0'94,"-1"0"-16,30-29-63,0-1 17,0 1-17,-29 29 1,29-30-16,0 1 31,0 0-15,0-1 15,0 1-15,0-1-1,0 1 1,0-1-1,0 1 1,0-1 0,0 1 15,0 0-15,0-1-1,29 1 16,-29-1-15,30 30-16,-1 0 16,-29-29-1,30 29 1,-1-30-16,-29 1 16,29 29-16,1 0 15,-1 0-15,1 0 16,-1 0-1,1 0 1,-1 0-16,1 0 16,-1 0-1,1 0-15,-1 0 0,0 0 16,1-30-16,-1 30 16,1 0-16,-1 0 15,1 0-15,29-29 0,-1 29 16,1-29-16,0 29 15,-29 0-15,29 0 16,-30 0-16,59 0 0,1-30 16,-60 30-16,60 0 15,-31 0-15,1 0 16,0 0-16,30-29 0,-31 29 16,1 0-16,30-30 15,-60 30-15,60-29 16,-1 29-16,0-30 15,-58 30-15,58 0 0,-29 0 16,29-29-16,1 29 16,-1-30-16,-29 30 15,0 0-15,29 0 0,-29 0 16,0 0-16,29 0 16,-29 0-16,0 0 15,29-29-15,-58 29 0,58 0 16,-29 0-16,0 0 15,29-29-15,-58 29 16,58 0-16,0-30 16,-58 30-16,58-29 0,-29 29 15,0 0-15,0 0 16,29 0-16,1-30 16,-60 30-16,59-29 0,-29 29 15,0 0-15,0 0 16,0 0-16,0 0 15,-30 0-15,1 0 16,29 0-16,0 0 0,0 0 16,-30 0-1,30 0-15,29 0 16,-58 0-16,29 0 0,-30 0 16,59 0-16,-29 0 15,0 0-15,0 0 16,29 0-16,-29 0 0,0 0 15,30 0-15,-60 29 16,59-29-16,-29 0 16,0 0-16,30 0 15,-1 0-15,-29 0 0,29 0 16,0 0-16,-29 0 16,30 30-16,-1-30 15,-58 0-15,58 0 0,-29 0 16,0 0-16,0 0 15,-1 0-15,-28 0 16,29 0-16,0 0 16,0 0-16,-30 0 15,30 0 1,-30 0-16,1 0 16,-1 0-16,1 0 15,-1 0-15,1 0 16,-1 0-16,1 0 15,-1 0-15,0 0 0,30 0 16,-29 0 0,-1 29-1,30-29-15,-59 30 0,59-30 16,0 29-16,-30-29 16,1 0-16,-1 0 15,30 0-15,0 29 16,0-29-16,0 30 15,0-1 1,0-29-16,-59 30 16,29-30-16,30 0 0,-30 0 15,30 29 1,-29 1 0,-1-30-16,1 0 0,-1 0 15,1 29-15,-1-29 16,1 0-16,-30 30 15,29-30-15,-29 29 0,29-29 16,1 0-16,-1 0 16,1 0-1,29 29-15,-59 1 16,29-30-16,1 0 16,-30 29-16,29-29 15,0 0-15,1 0 16,-1 0-1,-29 30 1,30-30 0,-30 29-1,29-29-15,1 0 47,-30 30-47,0-1 16,29-29-1,-29 30 1,0-1 0,0 0-1,0 1 1,0 29-16,0-30 16,0 30-16,0-29 15,0-1 1,0 0-16,0 1 15,0-1-15,0 30 16,0-29-16,0-1 31,0 1-31,0-1 16,0 0 0,0 1-1,0-1 16</inkml:trace>
  <inkml:trace contextRef="#ctx0" brushRef="#br0" timeOffset="112215.51">2798 16371 0,'0'-30'47,"0"1"-32,29 29 1,30-29-1,0 29 1,30-30-16,-31 1 16,60-1-16,0 30 15,0-29-15,0 29 16,-60-30-16,31 30 16,-1-29-16,-58 29 0,29 0 15,-30 0-15,0 0 16,30 0-16,-29 0 15,-1 0-15,30 0 0,-29 0 16,-1 0-16,0 0 16,1 0-16,-1 0 15,1 0 1,29 0-16,-30 0 16,30 0-16,-29 0 15,-1 0 1,-29 29-16,29-29 15,1 0-15,-1 0 16,1 30 0,-1-30-16,-29 29 15,30-29-15,29 30 16,-30-30 0,30 0-16,-59 29 0,29 1 15,30-30-15,-59 29 16,30-29-16,-1 0 15,1 29-15,-1-29 16,1 30-16,-1-30 16,30 0-1,-59 29-15,29 1 16,1-30-16,-1 0 16,1 0-1,-1 0-15,1 0 31,-1 0-31,0 0 16,1 0-16,-1 0 16,1 0-1,-1 0-15,1 0 16,-1 0 0,1 0-1</inkml:trace>
  <inkml:trace contextRef="#ctx0" brushRef="#br0" timeOffset="123434.6">17316 16047 0,'0'29'63,"0"1"-32,30-30-16,-1 29-15,1-29 32,-30 30-17,29-30 1,1 0 0,-30 29-16,29-29 15,1 30 1,-1-30-16,0 0 0,1 0 15,-1 29-15,1-29 16,29 0-16,-30 0 16,1 0-16,-1 0 0,0 0 15,1 0-15,-1 0 16,1 0-16,-1 0 16,1 0-16,-1 0 0,1 0 15,29 0 1,-30 0-16,0 0 15,30 0 1,-29 0-16,29 0 16,-30 0-16,1 0 15,-1 0-15,30 0 16,0 0-16,0 0 16,-30 0-16,30 0 15,0 0-15,-30 0 16,1 0-16,-1 0 0,30 0 15,0 0-15,-29 0 16,28 0-16,1 0 16,30 0-16,-30 0 15,0 0-15,-1 0 0,31 0 16,-60 0-16,60 0 16,-1 0-16,-59 0 15,60 0-15,-30 30 0,-1-30 16,1 0-16,30 29 15,-30-29-15,0 29 16,29-29-16,-59 0 16,60 30-16,-1-30 0,-59 0 15,30 0-15,30 0 16,-60 0-16,1 0 16,-1 0-16,30 0 0,0 0 15,0 0 1,-30 0-16,30 0 15,0 0-15,0 0 0,0 0 16,-30 0-16,60 0 16,-30 0-16,-30 0 15,30 0-15,0 0 16,-30 0-16,30 0 0,0 0 16,0 0-16,0 0 15,-30 0-15,30 0 16,-29 0-16,28 0 0,31 0 15,-60 0-15,30 0 16,0 0-16,-29 0 16,28 0-16,-28 0 0,58 0 15,-58 0-15,-1 0 16,30 0-16,-30 0 16,30 0-16,-29 0 15,-1 0-15,30 0 0,-29 0 16,29 0-16,-1 0 15,-28 0-15,29 0 16,-30 0-16,60 0 0,-31 0 16,-28 0-16,29 0 15,-30 0-15,1 0 16,29 0-16,-59-30 0,59 30 16,-1 0-16,-28 0 15,29 0-15,-30 0 16,1 0-16,29 0 15,-30 0-15,30 0 0,-30 0 16,1 0-16,29 0 16,-30 0-16,1 0 15,-1 0-15,0 0 0,1 0 16,-1 0-16,1 0 16,29 0-16,-30 0 15,1 0-15,-1 0 16,30 0-16,0 0 0,0 0 15,-30 0 1,1 0-16,29 0 16,-30 0-16,0 0 0,1 0 15,29 0-15,-30 0 16,1 0-16,29 0 16,0 0-16,-1 0 15,1 0-15,0 0 16,0 0-16,-29 0 15,28 0-15,-28 0 16,58 0-16,-29 0 0,-29 0 16,29 0-16,29 0 15,-59 0-15,60 0 16,-60 0-16,59 0 0,1 0 16,-60 0-16,60 0 15,-1 0-15,-59 0 16,60 0-16,-30 0 15,0 0-15,29 0 0,-29 0 16,-30 0-16,30 0 16,-29 0-16,28 0 15,1 0-15,-29 0 0,29 0 16,-30 0-16,30 0 16,0 0-16,-30 0 15,30 0-15,-29 0 0,29 0 16,0 0-16,-30 0 15,30 0-15,-30 0 16,60 0-16,-30 0 16,-30 0-16,30 0 0,-30 0 15,30 0-15,0 0 16,0 0-16,-29 0 16,-1 0-16,59 0 0,-29 0 15,-29 0-15,29 0 16,-1 0-16,-28 0 15,58 0-15,-58 0 0,58 0 16,-29 0-16,0-29 16,0 29-16,29 0 15,-29-29-15,0 29 0,29 0 16,-58 0-16,58 0 16,-29 0-16,0-30 15,0 30-15,-30 0 16,1 0-16,29 0 0,-1 0 15,-28 0 1,-1 0 0,30 0-16,-29 0 15,-1 0 1,1 0 0,-1 0-16,1 0 15,-1 0 16</inkml:trace>
  <inkml:trace contextRef="#ctx0" brushRef="#br0" timeOffset="128153.53">29538 15870 0,'29'0'0,"1"0"32,-30 30-1,29-30 0,1 29-31,-30 1 31,29-30-31,-29 29 32,30 1-17,-1-30-15,-29 29 16,29-29-16,1 0 15,-1 29-15,1-29 0,-1 30 16,1-30-16,-1 29 16,1-29-16,-1 0 15,0 30 1,1-30-16,-30 29 16,29-29 15</inkml:trace>
  <inkml:trace contextRef="#ctx0" brushRef="#br0" timeOffset="131228.94">29950 15988 0,'0'30'47,"-29"-30"93,29 29-140,-30-29 32,1 0-1,29 29-15,0 1 15,-30-30-16,30 29-15,-29-29 16,-1 0 0,1 30-1,0-1-15,-1-29 16,1 0 0,-1 30 15,30-1-31,-29-29 15,58 0 298,-29-29-313,30 29 31,-1 0-31,1 0 31,-1 0 16,0-30-31,-29 1 0,30 29-1,-1 0-15,1-30 31,-1 30-15,1 0-16,-30-29 16,29 29 15,1 0-31,-1 0 31,-29-30-15,29 30-16,1 0 31,-30-29-15,0 0-1,29 29-15,-29-30 0,30 1 16,-30-1 0,29 1-1,-29-1-15,30 30 0,-30-29 31,0-1-15,-30 30 203,1 0-172,-1 0-47,1 30 47,-1-30-47,1 29 31,29 1-16,-29-30 1,-1 29-16,30 1 31,-29-1-15,-1-29-16,30 30 31,0-1-15,0 0 109,-29-29-78</inkml:trace>
</inkml:ink>
</file>

<file path=ppt/ink/ink2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48:43.735"/>
    </inkml:context>
    <inkml:brush xml:id="br0">
      <inkml:brushProperty name="width" value="0.05292" units="cm"/>
      <inkml:brushProperty name="height" value="0.05292" units="cm"/>
      <inkml:brushProperty name="color" value="#FF0000"/>
    </inkml:brush>
  </inkml:definitions>
  <inkml:trace contextRef="#ctx0" brushRef="#br0">4241 7273 0,'29'0'47,"1"0"0,-30 29-1,29-29-46,1 0 32,-1 0 46,1 0-63,-1 0 32,1 0-47,-1 30 16,0-30 15,1 0-31,-1 0 16,1 0-16,-1 0 15,1 0 1,-1 0 0,1 0-16,-1 0 15,0 0-15,1 0 32,-1 0-32,1 0 15,-1 0-15,1 0 16,-1 0-1,1 0-15,-1 0 16,1 0 0,-1 0-1,0 0 1,1 0-16,-1 0 16,1 0-1,-1 0-15,1 0 16,-1 0-16,30 0 15,-30 0-15,1 0 16,-1 0 0,1 0-16,-1 0 0,1 0 15,29 0 1,-30 0-16,30 0 16,-30 0-1,1 0-15,29 0 16,-30 0-1,1 0-15,-1 0 16,1 29-16,-1-29 0,30 0 16,-30 0-1,30 0 1,-29 0 0,29 30-16,-30-30 15,0 0 1,1 29-16,-1-29 15,1 0-15,-1 0 16,1 0 0,-1 0-1,1 0-15,-1 0 0,30 0 16,-30 0 0,30 0-1,-29 0 1,-1 0-16,1 0 0,-1 0 15,1 0-15,-1 0 16,0 0-16,30 0 16,-29 0-16,-1 0 15,1 0-15,-1 0 16,1 0-16,-1 0 16,1 0-16,-1 0 0,30 0 15,0 0 1,0 0-1,0 0-15,-30 0 16,0 0-16,30 0 16,0 0-1,-29 0-15,-1 0 16,1 0-16,28 0 16,-28 0-16,-1 0 15,30 0 1,-29 0-1,29 0-15,-30 0 16,1 0-16,-1 0 16,0 0-16,1 0 15,-1 0-15,1 0 0,-1 0 16,1 0-16,-1 0 16,1 0-1,28 0-15,-28 0 16,29 0-16,-30 0 15,30 0 1,-29 0 0,-1 0-16,1 0 0,-1 0 15,0 0-15,30 0 16,-29 0 0,29 0-16,-30 0 15,1 0 1,-1 0-16,0 0 15,1 0-15,-1 0 32,1 0-17,-1 0 1</inkml:trace>
  <inkml:trace contextRef="#ctx0" brushRef="#br0" timeOffset="17294.62">4712 12514 0,'30'0'641,"-1"0"-626,0 0 1,1 0-16,-1 0 31,1 0-31,-1 0 31,1 0-15,-1 0-16,1 0 31,-1 0-15,1 0 15,-1 0-15,0 0-1,1 0 17,-1 0-1,1 0 16,-1 0-32,1 0 17,-1 0-17,1 0 17,-1 0 30,0 0-46,1 0 15,-1 0-15,1 0-1,-1 0 48,1 0-32,-1 0 0,1 0-15,-1 0 15</inkml:trace>
  <inkml:trace contextRef="#ctx0" brushRef="#br0" timeOffset="21157.4">4565 13044 0,'29'0'141,"1"0"-126,-1 0 17,1 0 14,-1 0-14,1 0-1,-1 0-15,0 0-16,1 0 15,-1 0-15,1 0 16,-1 0-1,1 0 1,-1 0-16,1 0 16,-1 0-1,1 0 1,-30 29-16,29-29 16,0 0-1,1 0 1,-1 0-1,1 0 1,-1 0 0,1 0-1,-1 0-15,1 0 32,-1 0-17,0 0 16,-29 30-31,30-30 16,-1 0 0,1 0 15,-1 0-15,1 0 15,-1 0-16,1 0 1,-1 0 47,0 0-48,1 0 16,-1 0-15,1 0 78</inkml:trace>
  <inkml:trace contextRef="#ctx0" brushRef="#br0" timeOffset="45854.55">16403 6154 0,'-29'0'31,"0"0"0,-1 0-31,30 29 16,-29-29-1,29 30-15,-30-30 16,1 0-16,-1 0 0,-29 0 16,59 29-16,-58 1 15,28-30-15,-29 29 16,-29 1-16,29-1 15,0 0-15,0 30 0,0-59 16,0 59-16,59-29 16,-29-30-16,-30 59 15,30-30-15,-1-29 0,-29 59 16,30-30-16,-1 1 16,1-30-16,-1 59 15,1 0-15,0-30 0,-1 0 16,1 30-16,29-29 15,-30-1-15,1 30 16,-1-59-16,30 30 0,0-1 16,-29 0-16,-1 1 15,30-1-15,0 1 16,-29-1-16,29 1 16,0-1-16,0 30 0,-30-59 15,30 59-15,0 0 16,-29-30-16,29 30 15,0-29-15,-29 58 0,29-29 16,0-30-16,0 60 16,0-31-16,0-28 15,0 29-15,0 0 16,0-30-16,0 30 0,0-30 16,0 30-16,0-29 15,0 29 1,0-30-16,0 30 15,29 0 1,-29-30 0,0 1-16,29 58 0,-29-29 15,0-30-15,30 30 16,-1 30-16,1-60 16,-1 59-16,-29 1 15,30-30-15,-1-30 0,1 59 16,-30-29-16,29-29 15,1 58-15,-30-29 16,29-30-16,0 1 0,-29-1 16,30 1-16,-1-1 15,1 1-15,-30-1 16,0 1-16,29-30 0,1 29 16,-1 0-1,1 1-15,-1-1 16,0-29-1,1 30-15,-1-1 32,30-29-32,-29 30 15,-1-30-15,30 29 0,0-29 16,0 29-16,0-29 16,-30 30-16,30-30 15,0 0-15,-30 29 0,30-29 16,0 30-16,0-30 15,-29 0 1,-1 0-16,30 0 16,0 0-16,29 0 0,1 29 15,28-29-15,-58 0 16,88 30-16,-29-30 16,0 0-16,-30 0 0,-29 0 15,30 0-15,-1 0 16,-59 0-16,30 0 15,-29 29-15,29-29 0,-30 0 16,30 0-16,0 0 16,-30 0-16,60 0 15,-30 0-15,0 0 16,-1 0-16,31 0 0,-60 0 16,60 0-16,-1 0 15,-59 0-15,30 0 16,-29 0-16,29 0 0,0 0 15,-1 0 1,-28 0-16,-1 0 16,30 0-16,-29 0 15,-1 0-15,1 0 0,-1 0 16,0 0-16,1 0 16,-1 0-1,1 0-15,-30 30 16,29-30-1,1 0 1,-1 0 15,1 0-15,-1 0-16,1 0 16,28 0-16,-28 0 15,29 0-15,-30 0 16,60 0-16,-1 0 15,-29 0-15,29 0 0,0 0 16,-29 0-16,30 0 16,-1 0-16,-58 0 15,58 0-15,0 0 0,-58 0 16,29 0-16,-30 0 16,30 0-16,0 0 15,-30 0-15,1 0 16,-1 0-16,1 0 0,29 0 15,-30 0 1,0 0-16,1 0 16,29 0-16,0 0 0,0 0 15,-1 0-15,31-30 16,-30 1-16,29 29 16,0-30-16,-29 30 0,-29 0 15,29 0 391,0 0-406,-1 0 16,1 0-16,-29 0 16,29 0-16,0 0 15,-1 0-15,1 30 0,0-30 16,-29 0-16,29 0 16,-30 29-16,30-29 15,0 0-15,-30 0 16,1 0-16,29 0 0,0 0 15,-30 0 1,0 0 0,1 0-16,-1 30 15,1-30-15,-1 0 16,1 0-16,-1 0 16,30 0-1,-29 0-15,28 0 16,-28 0-16,29 0 15,-30 0 1,1 0-16,-1 0 16,1 0-16,-1 0 15,0 29-15,1-29 16,29 0-16,-30 0 16,1 0-16,-1 0 0,30 0 15,0 0-15,0 0 16,-30 0-1,30 0-15,0 0 0,0 0 16,0 0-16,29 0 16,-58 0-16,58 0 15,0 0-15,-58 0 0,58 0 16,-58 0-16,58 0 16,-29 0-16,0 0 15,29 0-15,-29 0 16,0 0-16,0 0 0,29 0 15,-29 0-15,0 0 16,0 0-16,0 0 16,29 0-16,-29 0 0,0 0 15,29 0-15,-58 0 16,58 0-16,-29 0 16,0 0-16,29 0 0,-58 0 15,58 0-15,-29 0 16,-30 0-16,60 0 15,-30 0-15,-30 0 0,0 0 16,1 0-16,29 0 16,-30 0-16,30 0 15,-29 0-15,-1 0 16,59 0-16,-58 0 0,-1 0 16,30 0-16,-29 0 15,-1 0-15,30 0 16,-30 0-16,30 0 0,-29 0 15,58 0-15,-29 0 16,0 0-16,0 0 16,29 0-16,-58 0 15,58 0-15,0 0 0,-58 0 16,29 0-16,-30 0 16,60 0-16,-31 0 15,-28 0-15,29 0 0,0-29 16,-30 29-16,59 0 15,-29 0-15,-29 0 16,29 0-16,29 0 0,-59 0 16,30 0-16,-29 0 15,29 0-15,0 0 16,-30 0-16,1 0 16,-1-30-16,30 30 0,0 0 15,0-29 1,-30 29-16,1 0 15,-1-30-15,0 30 0,1 0 16,29-29-16,-30 29 16,1 0-16,29 0 15,0 0-15,-30 0 16,30 0 0,-30 0-1,30 0-15,-29 0 16,29 0-16,-30 0 15,30 0-15,0 0 16,0 0 0,-30 0-16,30 0 0,-29 0 15,28 0-15,1 0 16,-29 0-16,29 0 16,-30 0-16,1 0 0,28 0 15,-28 0-15,-1 0 16,1 0-16,29 0 15,-30 0 1,1 0-16,-1 0 16,0 0-1,1 0 1,-1 0-16,1 0 16,-1 0-1,1 0 1,-1 0-16,1 0 15,-1 0 1,30-30-16,-30 30 16,1 0-1,-1-29-15,1 29 0,-1 0 16,1 0-16,-1 0 16,1 0-16,-30-30 15,29 30-15,0 0 16,1 0-1,-1 0-15,1 0 16,-1 0 0,1 0-16,-1 0 15,1 0 1,-1 0 0,1 0-16,-1 0 15,0 0 1,1 0-16,-1 0 15,1 0 1,-1 0-16,1 0 16,-1 0-1,1 0 1,-1 0-16,0 0 16,-29-29-16,30 29 15,-1 0 1,1 0-16,-1 0 15,1 0 1</inkml:trace>
  <inkml:trace contextRef="#ctx0" brushRef="#br0" timeOffset="54768.58">16374 7626 0,'29'0'31,"1"0"0,-1 0 0,1 0-31,-1 0 16,1 0-16,-1 0 16,30 0-16,-29 0 15,28 0-15,31 0 16,-30 0-16,0 0 0,29 0 15,-29 0-15,29 0 16,1 0-16,-31 0 16,31 0-16,-30 30 0,0-30 15,29 0-15,-29 29 16,-30-29-16,30 0 16,0 0-16,-59 29 15,59-29-15,-30 0 0,30 0 16,-29 0-16,-1 0 15,30 0-15,-29 0 16,28 0-16,-28 0 0,-1 0 16,30 0-16,0 0 15,0 0 1,-30 0-16,30 0 16,0 0-16,-29 0 0,-1 0 15,1 0-15,29 0 16,-1 0-16,-28 0 15,-1 0-15,1 0 16,-1 0-16,1 0 16,-1 0-16,1 0 15,-1 0-15,0 0 0,1 0 16,-1 0 0,30 0-16,-29 0 15,29 30-15,-30-30 16,1 0-16,28 0 0,-28 0 15,58 0-15,-29 0 16,-29 0-16,58 0 16,-29 0-16,-30 0 0,30 0 15,-29 0-15,58 0 16,-29 0-16,0 0 16,-30 0-16,30 0 15,-29 0-15,-1 0 16,0 0-16,1 0 15,-1 0-15,1 0 16,-1 0-16,1 0 16,-1 0-16,1 0 31,-1 0-31,0 0 0,1 0 16,-1 0-1,30 0 1,-29 0-16,-1 0 15,30 0-15,-29 0 16,28 0 0,-28 0-1,-1 0-15,30 0 0,-29 0 16,-1 0-16,30 0 16,0 0-16,0 0 15,0 0 1,0 0-16,0 0 15,-1 0 1,-28 0-16,-1 0 16,30 0-16,-29 0 15,-1 0-15,30 0 16,-30 0-16,1 0 0,-1 0 16,30 0-16,-29 0 15,-1 0-15,1 0 16,-1 0-16,30 0 15,-30 0-15,30 0 16,-29 0 0,-1 0-1,30 0-15,-29 0 16,-1 0-16,0 0 16,30 0-16,-29 0 15,29 0 1,-30 0-16,1 0 0,28 0 15,1 0 1,-29 0-16,29 0 16,-30 0-16,1 0 15,-1 0 1,1 0-16,28 0 16,1 0-1,0 0-15,-29 0 0,-1 0 16,1 0-16,28 0 15,-28 0-15,-1 0 16,30 0-16,0 0 16,-29 0-16,-1 0 15,1 0 1,-1 0-16,0 0 16,1 0-1,-1 0 16,1 0 32</inkml:trace>
  <inkml:trace contextRef="#ctx0" brushRef="#br0" timeOffset="68849.84">20821 4800 0</inkml:trace>
  <inkml:trace contextRef="#ctx0" brushRef="#br0" timeOffset="164448.62">21734 3533 0,'0'30'47,"0"-1"-31,0 1 15,0-1-31,29-29 0,-29 30 16,0-1-1,30 1-15,-30-1 16,0 0-16,0 1 16,0-1-16,0 1 15,0 29-15,0-30 16,0 1-16,0-1 0,0 0 16,0 1-16,0-1 15,0 1 1,0-1-16,0 1 31,0-60 47,0 1-47,0-1-15,0 1 0,0-1-1,0 1-15,0 0 16,0-30 0,29 59-16,1-89 0,-1 60 15,-29-30-15,0 30 16,0-1-16,29 1 15,-29-1-15,30 30 0,-30-29 16,0-1-16,0 1 16,29 29-1,-29-30-15,30 30 32,-1 0-1,1 0 16,-1 0-32,-29 30 1,0-1 0,0 1-1,30-30 32,-1 29-31</inkml:trace>
  <inkml:trace contextRef="#ctx0" brushRef="#br0" timeOffset="166948.53">20644 4770 0,'0'30'297,"0"-1"-297,-29 0 0,29 1 16,-30-1-16,30 1 15,-29-30 1,29 29-16,0 1 15,-30-30 1,30 29 15,0 1-31,0-1 407,0 0-376,0 1-16,0-1 17,0 1-17,0-1 32,0 1-16,0-1 1,0-58 30,0-1-62,0 1 16,0-1-1,0 1-15,0-1 16,0 1-16,0 0 16,0-1-1,0 1 1,0-1 0,30 30 15,-30-29-31,0-1 31</inkml:trace>
  <inkml:trace contextRef="#ctx0" brushRef="#br0" timeOffset="167818.67">20615 4888 0,'29'0'109,"-29"29"-78,0 1-15,0-1 15,0 1-15,0-1-1,30 1 1,-1-1 0,-29 0-16,0 1 15,0-1 1,0 1 0,30-30-1,-30 29 1,0 1-1,0-1-15,29-29 16,-29 30 0,0-1-1,0 0 17,0 1-17,0-1 16</inkml:trace>
  <inkml:trace contextRef="#ctx0" brushRef="#br0" timeOffset="168606.08">20615 5182 0,'-30'0'16,"1"0"15,-1 0 0,30-29 79,30 29-110,-30-30 15,0 1-15,29 29 16,1 0 0,-1 0 15,1 0-15,-1 0 62,-29 29 0,0 1-31</inkml:trace>
  <inkml:trace contextRef="#ctx0" brushRef="#br0" timeOffset="169789.18">21380 5241 0,'0'-29'16,"-29"29"31,0 0-32,-1 0 17,1 0-17,-1 0 16,1 0-15,-1 0 0,1 0 15,-1 29-15,30 1 15,0-1-16,0 1 1,0-1 15,0 0-15,30-29-16,-30 30 31,29-1-15,1-29-16,-1 0 15,-29 30 1,30-30 15,-1 0-31,-29 29 16,30-29 15,-30 30-15,0-1 78,0 1-63,0-1-16,-30-29 17,1 0-17,-1 0 1,1 0 0,-1 0-1,1 0 16,-1 0-15</inkml:trace>
  <inkml:trace contextRef="#ctx0" brushRef="#br0" timeOffset="170716.23">20556 6095 0,'0'29'94,"0"1"-79,0-1 1,0 1 15,0-1-31,0 1 16,0-1-16,0 1 15,0-1 1,0 0-16,-30 1 16,30-1-1,0 1 1,0-1 15,0 1-15,0-60 109,0 1-110,0-1 1,0 1-16,0-1 16,0 1-16,0 0 0</inkml:trace>
  <inkml:trace contextRef="#ctx0" brushRef="#br0" timeOffset="171835.86">20644 6066 0,'30'0'125,"-30"29"-109,0 0 15,29 1-15,-29-1 15,0 1-16,0-1 1,30 1 15,-30-1-15,29 1 15,-29-1-15,0 0-16,29-29 0,-29 30 15,0-1-15,0 1 32,0-1-32,30 1 15,-1-1 17,-29 1-17,0-1 16,0 0-15,0 1 0</inkml:trace>
  <inkml:trace contextRef="#ctx0" brushRef="#br0" timeOffset="172618.22">20526 6389 0,'30'0'79,"-1"0"-48,1 0-16,-1 0-15,1 0 32,-1 0-17,1 0 1,-1 0 0,0 0 15</inkml:trace>
  <inkml:trace contextRef="#ctx0" brushRef="#br0" timeOffset="173270.62">21233 6360 0,'0'29'78,"0"1"-63,0-1 1,0 1 0,0-1-16,0 1 15,0-1 17,0 1-1,0-1-16</inkml:trace>
  <inkml:trace contextRef="#ctx0" brushRef="#br0" timeOffset="173950.16">21086 6183 0,'29'0'47,"1"0"-16,-1 0-15,1 0-1,-1 0 17,1 0-17,-1 0 32</inkml:trace>
  <inkml:trace contextRef="#ctx0" brushRef="#br0" timeOffset="175344.44">20644 6802 0,'30'0'109,"-1"0"-93,1 0 15,-1 0-15,0 0-1,1 0-15,-1 0 32,1 0-17</inkml:trace>
  <inkml:trace contextRef="#ctx0" brushRef="#br0" timeOffset="176006.14">20615 6890 0,'0'29'16,"0"1"-1,0-1 1,0 1-16,0-1 16,29 1-1,-29-1 1,30 1-1,-30-1-15,29-29 0,-29 29 16,0 1-16,0 29 16,30-59-1,-1 29-15,-29 1 16,0-1 0,0 1-16,0-1 15,0 0 1,0 1-1</inkml:trace>
  <inkml:trace contextRef="#ctx0" brushRef="#br0" timeOffset="176787.18">20703 7037 0,'0'-29'32,"30"29"61,-1 0-77,-29-30-16,29 30 31,1 0-15,-1 0-1</inkml:trace>
  <inkml:trace contextRef="#ctx0" brushRef="#br0" timeOffset="178138.81">22470 3710 0,'29'30'16,"-29"-1"15,30-29-31,-30 29 16,0 1 15,29-30-31,-29 29 16,30 1 15,-1-30-16,-29 29-15,0 1 16,30-1-16,29 1 16,-59-1-16,59-29 15,-30 59-15,0-30 16,30 1-16,-29-30 0,-30 29 16,59 1-16,-30-1 15,1 1 1,-1-30-1,-29 29-15,29-29 16</inkml:trace>
  <inkml:trace contextRef="#ctx0" brushRef="#br0" timeOffset="178955.43">22912 3740 0,'-30'0'16,"30"29"-16,0 0 15,-29-29 1,-1 0 0,30 30-16,0-1 15,0 1 1,0-1-1,0 1-15,-29-1 16,29 1 0,0-1-16,0 0 15,0 1 1,0-1 0,0 1-1,-29-30-15,29 29 16,0 1-1,0-1 17,0 1-17,0-1 17,-30-29-32,1 0 15,29 29-15,-30-29 16,30 30-1,0-1 1,-29-29-16,-1 0 16</inkml:trace>
  <inkml:trace contextRef="#ctx0" brushRef="#br0" timeOffset="180029.17">23265 4122 0,'0'30'15,"0"-1"-15,0 1 32,0-1-17,0 1 16,0-1-15,0 0 15,0 1-15,0-1 0,0 1 15,0-1-16</inkml:trace>
  <inkml:trace contextRef="#ctx0" brushRef="#br0" timeOffset="181375.07">24885 3828 0,'0'29'47,"0"1"-31,29-1-1,-29 1-15,30-30 16,-30 29 0,0 1-16,0-1 0,29-29 15,-29 29-15,30-29 16,-30 30 0,0-1-1,29 1-15,1-1 0,-1-29 16,-29 30-1,29-1-15,1-29 16,-30 30-16,0-1 16,29-29-1,1 0 1,-30 29-16,29-29 0,-29 30 16</inkml:trace>
  <inkml:trace contextRef="#ctx0" brushRef="#br0" timeOffset="182171.5">25120 3916 0,'-29'30'47,"0"-30"-47,-1 29 31,30 1-15,-29-30-1,29 29-15,-30 0 16,30 1 15,0-1-31,0 1 16,0-1-16,-29-29 16,29 30-1,-30-1-15,30 1 31,-29-30-31,29 29 16,0 0 15,0 1-15</inkml:trace>
  <inkml:trace contextRef="#ctx0" brushRef="#br0" timeOffset="183919.17">25268 4122 0,'29'0'0,"1"0"62,-1 0-62,1 0 47,-1 0-16,-29 30 32,0-1-48,0 1 17,0-1-1,0 1 16,-29-30-47,-1 0 31,30 29-31,-29-29 16,29 29 30,-30-29-46,30 30 16,-29-30 31,29 29-47,0 1 62,29-30 142,-29-30-189,30 30 16,-1 0-15,1 0 15,-1 0 1,0 0-17,1 0 16,-1 0 1,1 0-17,-1 0 1,1 0 15</inkml:trace>
  <inkml:trace contextRef="#ctx0" brushRef="#br0" timeOffset="187978.52">22529 4947 0,'0'29'78,"0"1"-47,0-1 0,0 1-15,0-1 0,0 0-1,0 1 1,0-1 0,29 30-1,-29-29 1,30 29-1,-30-30 1,29 0-16,1 30 16,29-29-1,-59-1 1,29-29 15,30 0-15,-59-29-1,29-1 1,-29 1 0,0-30-1,0 0 1,0 30 15,0-30-15,0 29 15,-29-29 0,0 59-15,-1-29 0,1 29 15,-1 0-16,1 0 17,-1 0-1,1 0 0,-30 0 0,29 0 1</inkml:trace>
  <inkml:trace contextRef="#ctx0" brushRef="#br0" timeOffset="189788.18">24914 4829 0,'0'29'78,"0"30"-47,0-29 16,0 29-31,0 0 15,30-30-16,-1 0 1,1 30 0,-30-29-1,29 29-15,-29 0 16,30-30 31,-30 0-32,29 1 32,0-30 0,-29-30 16,30 1-32,-30 0-15,29-1-1,-29 1 1,30-30-1,-30 29 1,0-29 15,0 30-15,0-30 15,29 0-31,1 30 16,-1-1-1,-29-29 1,0 1 15,0 28 1,-29 30 14,-1 0 17,-29 0-47,30 0 30,-30 0-30,30 0 31,-1 0-31</inkml:trace>
  <inkml:trace contextRef="#ctx0" brushRef="#br0" timeOffset="192147.64">21263 5271 0,'0'29'172,"0"1"-156,0-1-1,0 0-15,0 1 16,0-1-1,0 1-15,0-1 16,0 1 0,0-1-1,0 1 17,0-1-17,0 0 16,0 1-15,0-1 0,0-58 171</inkml:trace>
  <inkml:trace contextRef="#ctx0" brushRef="#br0" timeOffset="193561.47">21204 4623 0,'0'29'16,"0"1"15,0-1-15,0 1-1,0-1-15,0 1 16,0-1-1,0 0 1,0 1-16,0-1 16,0 1-1,0-1 1,0 1 0,0-1-1,0 1 16,0-1 1,0-58 108,0-1-124,0 1 15,0-1-15,0 1-1,0-1 1,0 1-16,0-1 16,0 1-1,0 0-15,0-1 16,0 1 0,0-1-1,0 1 16,0-1-15,29 30 109,-29 30-109,0-1 31,0 1-16,0-1 31</inkml:trace>
  <inkml:trace contextRef="#ctx0" brushRef="#br0" timeOffset="195723.97">21734 5182 0,'-30'0'172,"30"30"-156,-29-30 31,29 29-32,0 1 1,0-1 15,0 1 1,0-1-1,0 0-16,0 1-15,0-1 47,29-29 47,1 0-63,-1 0-15,1 0 0,-1 0 15,1 0-16,-30 30 1,29-30 0,-29 29 31,0 1-32,0-1 1,0 1 15,0-1-15,0 0 31,0 1-16,-29-30-16,-1 0 1,1 0 31,-1 0-16,1 0 0,-1 0 32,1 0-47,29-30 62</inkml:trace>
  <inkml:trace contextRef="#ctx0" brushRef="#br0" timeOffset="198320.03">21263 6301 0,'0'30'703,"0"-1"-672,-30-29 16,30 29-47,0 1 31,-29-30 16,29 29-31,-30-29-1,30 30-15,-29-30 16,29 29-1,0 1 64,29-30 30,1 0-93,-1 0 15,1-30-16,-1 30 17,1 0-17,-1 0 17,0 0-17,1 0 32,-30 30 0,0-1-31,0 1 62,0-1-63,0 0 32,-30-29-16,1 0-15,0 0 0,-1 0 31,30 30-32,-29-30 16,-1 0 1</inkml:trace>
  <inkml:trace contextRef="#ctx0" brushRef="#br0" timeOffset="200347.39">21793 6566 0,'0'-29'0,"-30"29"31,30-30-31,-29 30 31,-1 0-15,1 0 31,-1 0 0,1 0-32,29 30 32,0-1-31,0 1 46,0-1-31,0 0 16,29-29 16,1 0-32,-1 0 47,-29-29-31,30 29-47,-30-29 0,0-1 47,29 1-47,-29-1 47,0 1-32,0-1 1,0 1 31,0-1-31,0 1 15,0 0-16,0-1 1,0 1 15,-29-1-15,-1 30 0,1 0 62,-1 0-47,1 0-15,29 30-16,-29-30 31,29 29-31,-30-29 15,30 30-15,0-1 16,0 0 15,0 1-15,0-1 31,0 1-32,0-1 1,30-29 0,-30 30 15,0-1-15,29-29 30,0 0 1,1 0-15</inkml:trace>
  <inkml:trace contextRef="#ctx0" brushRef="#br0" timeOffset="207017.08">22823 6095 0,'30'0'109,"-30"29"-93,0 1 0,0-1 15,0 1-15,0-1-16,0 1 31,0-1-16,0 1 32,0 28-31,0-28 78,0 29-16,0-30 187,0 30-186,0-29-1,0-1-47,0 0 16,0 1 47</inkml:trace>
  <inkml:trace contextRef="#ctx0" brushRef="#br0" timeOffset="209403.31">25268 6272 0,'0'-30'16,"-30"30"62,1 0-31,-1 0-32,1 0 17,29 30-17,0-1 1,-30-29 15,30 30-31,0-1 16,0 0-1,0 1 17,0-1-17,0 30 32,30-29 0,-1-30-16,-29 59-15,59-30-1,-29 0 17,-1-29-1,30 0 31,-59-29 1,0 0-47,0-1 15,0-29 0,0 30 0,0-30 1,0 29 61,0 1-30,-29 29-1,-1 0-30,1 0 61,-1 0 1</inkml:trace>
  <inkml:trace contextRef="#ctx0" brushRef="#br0" timeOffset="211967.36">22882 7096 0,'0'30'391,"30"-30"-391,-30 29 16,29-29-16,-29 29 15,0 1 1,30-1 15,-30 1-15,29-30-16,-29 29 47,0 1-32,0-1 16,0 1-15,0-1-16,0 0 16,0 1-1,0-1-15,0 1 16,0-1-16,0 1 16,0-1-16,0 1 15,0-1 1,0 0-1,30-29 1,-1 0 0,0 0-1,1 0 17,-1 0-17,1-29 1,-1 29-16,1 0 15,-30-29 1,29 29-16,-29-30 16,30 1-1,-30-1 1,0 1 0,0-1-16,0 1 15,0-1-15,0 1 31,0 0-31,0-1 16,0 1-16,0-1 16,0 1-1,0-1 1,0 1 31,0-1-47,0 1 31,-30 29-15,1 0-1,-1 0 17,1 0-17,-1 0 16,1 0-15,-1 0 15,1 0-15,0 0 0</inkml:trace>
  <inkml:trace contextRef="#ctx0" brushRef="#br0" timeOffset="213797.42">25327 7008 0,'0'29'94,"0"1"-63,0-1-16,0 1 32,0-1-31,0 0 0,0 1 30,0-1-14,0 1 46,0-1-47,0 1 47,0-1-31,0 1-16,0-1 16,0 0-31,0 1 31</inkml:trace>
  <inkml:trace contextRef="#ctx0" brushRef="#br0" timeOffset="-212640.86">20173 5653 0,'-29'0'31,"-1"0"-16,-29 0 1,30 0-16,-30-29 16,-30 29-16,31 0 15,-60 0-15,0 0 16,0 0-16,59 0 0,-29 0 16,0 0-16,58 0 15,-29 0-15,30 0 16,-1 0-16,1 29 0,-1-29 15,1 0-15,29 30 16,-29-30-16,-1 0 16,30 29-16,-29-29 15,-1 30 1,30-1-16,0 1 16,-29-1-1,-1 1 1,30-1-16,0 0 15,-29 1 1,29-1-16,0 1 16,0-1-1,-30 1 1,30-1-16,0 0 16,0 1-1,0-1-15,0 1 16,0-1-1,0 1-15,0-1 32,0 1-17</inkml:trace>
  <inkml:trace contextRef="#ctx0" brushRef="#br0" timeOffset="-211525.83">18524 6095 0,'29'0'16,"-29"29"-1,30-29 1,-30 30-1,29-1-15,1-29 16,-30 30-16,0-1 16,29 1-1,1-30 1,-30 29 0,0 1-16,29-1 15,-29 0 1,29 1-16,1-1 15,-30 1-15,0-1 32,0 1-32,0-1 15,29-29-15,-29 30 16,0-1 0,30-29 15,-1 0 31,-29-29-62,30 29 16,-30-30 0,0 1-16,0-1 0,29 1 15,-29-1 1,0 1-1,0-1 1,0 1 0,0 0 15,0-1-31,0 1 47,0-1-47,0 1 31</inkml:trace>
  <inkml:trace contextRef="#ctx0" brushRef="#br0" timeOffset="-205950.46">17670 8686 0,'29'0'187,"1"0"-171,29 0-16,-1 0 0,1 0 16,0 0-16,-29 0 15,29 0-15,0 0 0,-30 0 16,0 0-16,30 0 15,-29 0 1,-1 0-16,1 0 16,-1 0-16,1 0 0,-1 0 15,0 0-15,1 0 16,-1 0 0,1 0-16,-1 0 15,1 0 1,-1 0-1,1 0 1,-1 0 0,1 0 15,-1-29-15,0 29 15,1 0-31,-1 0 0,1-30 31,-1 30-31,1 0 16,-1 0-16,1 0 15,-1-29-15,0 29 16,1 0-16,-1 0 16,30 0-16,0 0 15,-29 0-15,29 0 16,-30-30-16,0 30 15,30 0-15,-29 0 16,-1 0-16,30 0 0,-29 0 16,28 0-16,1 0 15,-29 0-15,29 0 16,-30 0-16,30 0 16,-30-29-16,1 29 0,29 0 15,0 0 1,0 0-16,-30 0 15,1-30-15,-1 30 0,0 0 16,30 0-16,-29 0 16,29-29-1,-30 29 1,1 0-16,-1 0 0,0 0 16,1 0-16,-1 0 15,1 0-15,-1 0 16,30 0-16,-29 0 15,29 0 1,-30 0 0,30 0-16,-30 0 15,1 0-15,-1 0 16,1 0-16,-1 0 16,30 0-16,-30 0 15,1 0 1,29 0-16,-30 0 15,1 0 1,-1 0-16,1 0 0,-1 0 16,1 0-16,-1 0 15,0 0-15,1 0 16,-1 0-16,1 0 0,-1 0 16,30 0-16,-29 0 15,-1 0-15,30 0 16,-30 0-16,30 0 15,30 0-15,-60 0 0,30 0 16,-30 0-16,30 0 16,-29 0-16,-1 0 15,1-29-15,-1 29 0,1 0 407,58 0-392,0 0-15,-29 0 0,59 0 16,-30 29-16,60-29 15,-60 0-15,30 29 16,29-29-16,30 0 16,-30 0-16,-59 0 0,59 0 15,-29 0-15,0 0 16,29 0-16,-29 0 16,-30 0-16,30 0 0,0 30 15,-30-30-15,-29 0 16,59 0-16,-30 0 15,-58 0-15,58 0 0,1 0 16,-60 0-16,59 0 16,-58 0-16,58 0 15,1 0-15,-60 0 0,30 0 16,0 0-16,-30 0 16,30 0-16,-29 0 15,-1 0-15,30 0 16,-30 0-16,1 0 0,-1 0 15,30 0-15,0 0 16,0 29 0,0-29-16,0 0 15,-30 0-15,30 0 16,0 0-16,-30 0 16,30 0-16,-29 0 0,29 0 15,0 0-15,-30 0 16,59 0-16,1 0 15,-60 0-15,89 0 16,-89 0-16,89 0 0,-29 0 16,-1 0-16,-29 0 15,29 0-15,1 0 16,-31 0-16,31 0 0,-1 0 16,-29 0-16,29 0 15,-58 0-15,58 0 16,-29 0-16,0 0 15,29 0-15,-29 0 0,-29 0 16,29 0-16,29 0 16,-59 0-16,30 0 15,-29 0-15,-1 0 0,30 0 16,-30 0-16,1 0 16,-1-29-16,1 29 15,-1 0-15,1 0 0,29 0 16,0-30-16,-1 30 15,1-29 1,0 0 0,0 29-16,-29 0 15,28 0-15,-28 0 16,-1 0 0,1 0-16,29 0 0,0 0 15,0 0 1,-30 0-16,0 0 15,1 0-15,29 0 0,-30 0 16,1-30-16,29 30 16,-30 0-16,0 0 15,30 0-15,0 0 16,-29 0-16,29 0 16,-30 0-1,0 0 1,30 0-16,-29 0 15,-1 0-15,1 0 16,-1 0-16,1 0 16,29 0-1,-30 0 1,0 0 0,30-29-1,0 29-15,-29 0 31,-1 0-15,1 0 0,-1 0-1,0 0 1,1 0-16,-1 0 31,1 0-15,-1 0-1,1 0-15,29 0 47,-30 0-31,30 0 46,-30 0 17</inkml:trace>
  <inkml:trace contextRef="#ctx0" brushRef="#br0" timeOffset="-177026.96">17670 9304 0,'29'0'282,"30"0"-267,-29 0-15,-1 0 0,30 0 16,-30 0-16,30 0 16,-29 0-16,58 0 15,-29 0-15,29 0 16,-58 0-16,-1 0 15,1 0-15,-1 0 16,30 0-16,-30 0 16,1 0-16,29 0 0,-30 0 15,1 0-15,29 0 16,-30 0-16,1 0 16,-1 0-16,30 0 0,0 0 15,0 0 1,-30 0-16,30 0 15,-30 0-15,1 0 0,29 0 16,-30 0-16,30 0 16,-29 0-1,-1 0 1,30 0-16,-30 0 16,1 0-16,-1 0 15,1 0 1,-1 0-16,1 0 15,-1 0 1,1 0 0,-1 0-16,0 0 15,1 0-15,-1 0 16,30 0 0,-29 0-16,-1 0 15,30 0-15,-30 0 16,30 0-1,-29 0 1,-1 0-16,30 0 16,-29 0-16,-1 0 0,30 0 15,-30 0-15,1 0 16,29 0-16,-30 0 16,1 0-16,29 0 0,-30 0 15,30 0-15,0 0 16,-30 0-1,1 0-15,-1 0 0,1 0 16,-1 0-16,30 0 16,0 0-1,-30 0-15,1 30 16,-1-30-16,1 0 0,29 0 16,-1 0-16,1 0 15,-29 0 1,-1 0-16,60 0 0,-60 0 15,30 0-15,-30 0 16,30 0-16,0 0 16,0 0-16,0 0 15,0 0-15,29 0 0,-29 0 16,29 0-16,-58 0 16,58 0-16,1-30 15,-60 30-15,30 0 0,0 0 16,0-29-16,29 29 15,-29 0-15,0-29 16,29 29-16,-58 0 16,58 0-16,0 0 0,-58 0 15,58 0-15,-29 0 16,0 0-16,29-30 0,-29 30 16,0 0-16,0 0 15,29 0-15,-58 0 16,58-29-16,1 29 0,-60 0 15,59 0-15,1-30 16,-60 30-16,59-29 16,1 29-16,-60 0 15,60-30-15,-1 30 0,-59-29 16,60-1-16,-30 1 16,29 29-16,-59-29 15,1 29-15,-1 0 547,30 0-547,0 0 16,0 0-16,-29 29 15,28-29-15,-28 29 0,-1-29 16,30 30-16,0-1 16,-29-29-1,28 0 1,-28 0-16,-1 0 0,30 0 15,-29 0-15,-1 0 16,30 0-16,-29 0 16,-1 0-16,0 0 0,1 0 15,29 0-15,0 0 16,-30 0 0,1 0-16,28 0 0,-28 0 15,-1 0-15,30 0 16,-29 0-16,29 0 15,-1 0 1,-28 0-16,-1 0 0,1 0 16,-1 0-16,1 0 15,29 0-15,-30 0 16,1 0-16,-1 0 0,0 0 16,1 0-16,-1 0 15,30 0-15,0 0 16,-29 0-16,-1 0 15,0 0-15,1 0 16,-1 0-16,1 0 16,-1 0-16,1 0 15,29 0-15,-30 30 16,1-30-16,-1 0 16,0 0-16,30 0 15,-29 0-15,-30 29 0,29-29 16,30 0-16,-29 0 15,-1 0 1,0 0-16,1 0 16,-1 0-16,30 0 15,-29 0-15,-1 0 16,1 0 0,-30 30-16,29-30 0,30 0 15,-30 0 1,1 0-16,-1 0 15,1 0-15,-1 0 16,30 0 0,-29 0-1,-1 0-15,0 0 0,1 0 16,-1 0-16,1 0 16,-1 0-1,1 0-15,-1 0 16,1 0-1,-1 0-15,0 0 16,1 0 0,-1 0-16,1 0 15,-1 0-15,30 0 16,-29 0 0,29 0-1,-30 0-15,30 0 16,-30 0-1,1 0 1,-1 0-16,30 0 16,-29 0-16,28 0 15,-28 0 1,-1 0-16,30 0 0,0 0 16,0 0-1,-29 0-15,-1 0 16,0 0-16,30 0 15,-29 0-15,29 0 16,-30 0-16,30 0 16,-30 0-1,1 0-15,-1 0 16,1 0 0,-1 0-1,1 0-15,-1 0 16,1 0-16,-30 29 15,29-29 1,1 0 0,-1 0-1,0 0 1,1 0 0,-1 0-1,1 0 1,-30 30-1,29-30 1,1 0 0,-1 0-1,1 0 95</inkml:trace>
  <inkml:trace contextRef="#ctx0" brushRef="#br0" timeOffset="-161113.24">14813 11866 0,'-29'0'0,"-1"0"31,1 0 0,-1 0-15,1 0 15,0 0-15,-1 0 15,1 0-15,-1 0-1,30 29 1,0 1-1,-29-30-15,-1 0 0,30 29 16,-29-29 0,-1 30-16,1-30 15,29 29-15,0 1 0,-30-1 16,1-29 0,29 30-1,0-1 1,-29-29-16,29 29 0,-30-29 15,30 30-15,0-1 16,0 1 0,-29-1-16,-1 1 15,30-1 1,-29 1-16,29-1 16,0 0-16,-30-29 15,30 30-15,-29-30 16,29 59-16,0-30 15,0 30-15,-30-59 16,30 30-16,0-1 16,-29 0-16,29 1 15,-29-1-15,29 1 16,0-1-16,0 1 0,-30-1 16,30 1-16,0-1 15,-29 0-15,29 1 16,-30-1-16,30 30 15,0-29-15,0-1 16,-29 30-16,29-30 16,-30 1-16,30 29 15,0-30-15,0 30 0,-29-29 16,29 28-16,0 1 16,0-29-16,0 29 15,0-30-15,-30 30 0,30 0 16,0-30-16,0 1 15,0 29-15,0-30 16,0 0-16,0 1 16,0 29-16,0-30 0,0 1 15,0-1-15,0 1 16,0 28 0,0-28-16,0-1 15,0 1-15,0-1 16,0 1-1,0-1-15,0 1 16,0-1-16,0 0 16,0 1-1,0-1-15,30-29 0,-30 30 16,0-1-16,0 1 16,0-1-1,29 1-15,1-1 16,-30 0-16,0 1 15,0-1 1,0 1 0,29-1-16,-29 1 15,0-1-15,0 1 16,0-1 0,30-29-1,-30 29-15,29 1 16,-29-1-16,0 1 15,30-1 1,-30 1-16,29-30 16,0 29-16,-29 1 15,30-1 1,-1 0-16,1-29 16,-1 30-16,1-30 15,-30 29 1,29-29-1,1 30-15,-30-1 32,29-29-32,0 30 15,1-30 1,-30 29 0,29 1-1,1-30 1,-30 29-16,29-29 15,-29 29 1,30-29-16,-1 30 16,-29-1-1,30-29 1,-1 30 0,1-30-1,-30 29 1,29 1-1,0-30-15,-29 29 79</inkml:trace>
  <inkml:trace contextRef="#ctx0" brushRef="#br0" timeOffset="-146806.89">4889 12455 0</inkml:trace>
</inkml:ink>
</file>

<file path=ppt/ink/ink3.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14:09.483"/>
    </inkml:context>
    <inkml:brush xml:id="br0">
      <inkml:brushProperty name="width" value="0.05292" units="cm"/>
      <inkml:brushProperty name="height" value="0.05292" units="cm"/>
      <inkml:brushProperty name="color" value="#FF0000"/>
    </inkml:brush>
  </inkml:definitions>
  <inkml:trace contextRef="#ctx0" brushRef="#br0">23677 6095 0,'30'0'172,"-1"0"-172,30 0 16,59 0-16,-59 29 16,88 1-16,30-1 15,-59 1-15,29-1 0,30 1 16,-89-1-16,30-29 15,0 30-15,-30-30 16,-29 0-16,29 0 16,-29 0-16,0 0 0,29 29 15,1-29-15,-60 0 16,59 0-16,-29 0 16,0 0-16,0 29 15,29-29-15,-29 0 0,30 0 16,-1 0-16,-29 0 15,29 0-15,1 0 16,-30 0-16,29 0 0,0 0 16,-29 0-16,30 0 15,-1 0-15,-59 0 16,60 0-16,-1 0 16,-59-29-16,60 29 0,-30 0 15,-30 0-15,60 0 16,-60 0-16,0 0 15,30-29-15,0 29 0,-59-30 16,59 30-16,-59-29 16,59 29-16,-30 0 15,1-30-15,29 1 16,-30 29 0,30-30-16,-59 1 15,30 29-15,-1-30 16,-29 1-16,29 0 0,-29-1 15,30 30-15,-1-29 16,-29-1-16,0 1 16,0-1-16,0 1 15,0 0 1,0-1 0,0 1-16,0-1 0,0-29 15,-29 0 1,-1 1-16,30 28 15,-58-58-15,28 29 0,-29 0 16,0 30-16,30-30 16,-59 0-16,29-30 15,0 31-15,0 28 16,29-29-16,-28 0 0,-1-29 16,-30 29-16,30 59 15,30-59-15,-30 0 16,0 30-16,-29-30 0,58 30 15,-58-1-15,0 30 16,-1 0-16,30-29 16,-29-1-16,0 1 15,-1 29-15,30 0 0,-29-30 16,0 30-16,29 0 16,-30 0-16,-28 0 15,28 0-15,1 0 0,-59 0 16,29 0-16,0 0 15,30 0-15,-1 0 16,1 0-16,29 0 0,0 0 16,-29 0-16,29 0 15,30 0 1,-1 0-16,-29 0 0,30 0 16,-30 0-16,29 0 15,1 30-15,0-30 16,-1 0-16,1 0 15,-1 29-15,1 1 0,-1-1 16,1-29-16,-1 0 16,1 59-16,0-30 15,-1-29-15,1 59 0,-30-29 16,29-1-16,1 1 16,-1-1-16,1 1 15,-1-30-15,1 29 16,0 0-16,29 1 0,-30-30 15,1 0-15,-1 29 16,30 1 0,-29-1 15,29 1-15,-30-30-16,30 29 0,-29-29 31,-1 0-16,30 30 1,-29-30-16,0 0 31,-1 0-15,30 29 0,0 0 155,0 1-155,0-1 15,0 1-15,-29-1-16,-1 1 16,30-1-1,-29-29-15,29 30 16,0-1-16,0 0 15,0 1-15,0-1 16,0 30 0,0-29-16,0-1 15,0 1-15,0-1 16,0 0 0,0 1-16,0-1 31,0 1-31,0-1 31,0 1-15,0-1-1,29 1 17,-29-1-32,30-29 15,-30 29-15,0 1 16,29-1-1,1 1 1,-30-1-16,0 1 16,29-1-1,-29 0 1,0 1 15,29-30 0,-29 29-15</inkml:trace>
  <inkml:trace contextRef="#ctx0" brushRef="#br0" timeOffset="28649.52">21793 5830 0,'-30'0'16,"1"0"-1,-1 0 1,1 0 15,29-29-15,-30 29-16,30-30 15,-29 30 1,0-29-16,-1-1 16,1 1-1,-1 29-15,30-30 16,0 1-16,-29 29 0,-1-29 16,1-1-1,29 1-15,0-1 16,-30 30-16,30-29 15,-29 29-15,29-30 32,0 1-17,0-1 1,0 1 15,0 0-31,29-1 0,-29-29 16,30 30-16,-30-30 15,29 0-15,1 30 16,-30-30-16,29 0 0,-29 29 16,30 1-16,-30-1 15,29 1-15,-29 0 16,0-1-16,0 1 16,30 29-16,-1 0 15,0 0 1,1-30-16,-1 30 15,30-29-15,0 29 0,-29 0 16,58-30-16,-29 30 16,-30 0-16,30 0 15,-29 0-15,29 0 0,-1 0 16,-28 0-16,-1 0 16,1 0-16,29 0 15,0 0-15,-30 0 16,0 0-16,1 0 15,-1 0-15,1 0 16,-1 0 0,1 30-16,-1-30 0,30 29 15,-29 1 1,28 29 0,-28-59-16,-30 29 0,29 0 15,30 1-15,-29 29 16,-30 0-16,29-59 15,1 59-15,-1-1 16,0 1-16,1-29 16,-30-1-16,29 1 15,-29 29-15,0-1 16,30-28-16,-30 29 16,29-30-16,-29 1 15,30-1-15,-30 1 16,0-1-16,0 30 0,0-30 15,0 30-15,0 0 16,0-29-16,0 58 16,0-29-16,-30 0 15,1-1-15,29 31 0,-59-30 16,29-30-16,1 30 16,0 0-16,-30-30 15,0 30-15,0 0 0,59-29 16,-59-1-16,0-29 15,59 29-15,-59-29 16,0 30-16,30-30 0,-30 0 16,29 0-1,-28 0-15,28 0 16,1 0-16,-1 0 16,1 0-16,-30-30 15,29 1-15,30 0 16,-58 29-16,28 0 15,30-30-15,-59 1 0,30-1 16,-1 30-16,-29-59 16,0 30-16,59-1 15,-29 30-15,0 0 16,-1-29-16,1 0 0,-1-1 16,1 1-1,-1-1-15,1 30 0,-1-29 31,1 29-15</inkml:trace>
  <inkml:trace contextRef="#ctx0" brushRef="#br0" timeOffset="30557.62">21498 8156 0,'118'0'16,"-30"0"-16,-58 0 0,29 0 15,0 0-15,-30 0 16,30 0-16,-30 0 0,1 0 16,-1 0-1,1 0-15,-1 0 16,1 0-16,-1 0 16,1 0-1,-1 0 16,0 0-31,1 0 0,29 0 16,-30 0 0,1 0-16,29 0 15,-30 0-15,30 30 0,0-30 16,0 29 0,-30-29-16,30 0 15,-29 0 1,-1 0-1,0 0-15</inkml:trace>
  <inkml:trace contextRef="#ctx0" brushRef="#br0" timeOffset="33828.81">20762 5860 0,'0'29'0,"0"0"16,-29-29-1,29 30 1,-30-30 0,1 29-16,-1-29 15,30 30-15,-29-30 16,-1 0-16,1 0 16,-1 29-16,1-29 15,-1 30-15,-28-1 16,28-29-16,-29 0 15,0 29-15,30 1 0,-30-30 16,0 29-16,30-29 16,-60 30-16,30-1 15,30-29-15,-30 30 0,-29-30 16,58 0-16,-29 0 16,0 29-16,30-29 15,-30 30-15,-29-30 16,58 29-16,-29-29 0,1 0 15,28 0-15,1 0 16,-1 0-16,-29 0 16,0 0-16,0 0 15,1 0-15,-1 0 16,29 0 0,-29-29-16,30 29 15,-1 0-15,-28 0 0,-1-30 16,0 30-1,29-29-15,1 29 16,-1-30-16,1 30 0,-30 0 16,30-29-1,-1 29 1,1-30-16,-1 1 16,1 29-16,-1 0 31,1-30-31,-1 30 0,30-29 15,-29 29-15,0-29 16,29-1 0,-30 1-16,1 29 15,-1-30-15,30 1 0,-29 29 16,-1-30 0,30 1-16,0 0 15,-29 29-15,29-30 16,0 1-16,-30 29 15,1-59-15,29 29 16,0-29 0,-30 30-16,1 0 15,29-1-15,0 1 16,-29 29 0,29-30-16,-30 1 0,1 29 15,29-30-15,0 1 16,-30-1-1,30 1-15,-29 0 16,29-1 15,-30 30-31,30-29 0,0-1 32,0 1-1,0-1-16,30 1 1,-1-1-16,1 30 16,29-29-16,-1 0 0,-28-1 15,29 1-15,29 29 16,-58-30-16,29 30 16,-1-29-16,-28 29 15,29 0-15,29 0 0,-58 0 16,28 0-16,1 0 15,-29 0-15,29 0 16,0 0-16,29 0 0,-29 0 16,0 0-16,0 0 15,29 0-15,-59 0 16,60 0-16,-1 0 0,-58 29 16,29-29-16,-1 0 15,-28 0-15,29 0 16,-30 0-16,60 30 15,-60-30-15,0 0 0,30 0 16,0 0-16,0 0 16,-29 0-1,-1 0 1,0 0-16,-29 29 0,30-29 16,-1 0-1,1 0-15,-30 30 16,59-30-16,0 0 15,-30 0-15,1 0 16,28 0-16,-28 0 16,-1 0-16,30 0 0,0 0 15,-29 0 1,28 29 0,-28-29-16,-1 29 15,1-29 1,-30 30-16,29-30 15,1 0-15,-1 0 16,1 29 15,-1-29-15,-29 30-16,30-1 16,-1-29-1,0 30 1,-29-1-1,30-29 1,-1 0 0,-29 30-1,0-1 1,0 0-16,0 1 16,0-1-1,0 1-15,0-1 0,0 1 16,0-1-16,0 1 15,0-1-15,0 0 16,0 1-16,0-1 0,0 1 16,30-1-1,-30 1 1,0-1-16,0 1 16,0-1 30,0 0-30,0 1 15,0-1-31,0 1 16,-30-1 0,1 1-1,-1-1 16</inkml:trace>
  <inkml:trace contextRef="#ctx0" brushRef="#br0" timeOffset="36276.86">23884 8156 0,'29'0'281,"0"0"-281,1 0 31,-1 0-31,1 0 16,29 0-1,-30 0 1,1 0-16,-1 0 16,30 0-16,-30 0 0,1 0 15,-1 0-15,1 0 16,-1 0-16,1 0 16,-1 0-16,1 0 15,-1 0-15,0 0 16,1 0-16,-1 0 15,1 0 1,-1 0-16,1 0 16,-1 0-1,1 0-15,-1 0 32,1 0-17,-1 0 32,0 0 16,1 0 77,-1 0-109,1 0-15,-1 0 15,1 0-15,-1 0 0,1 0 109,-1 0-32</inkml:trace>
  <inkml:trace contextRef="#ctx0" brushRef="#br0" timeOffset="41391.87">25886 8127 0,'30'0'94,"-1"0"-78,0 0-1,1 0-15,-1 0 16,1 0-16,29 0 15,-30 0-15,60 0 16,-31 0-16,-28 0 0,29 0 16,-30 0-16,30 0 15,0 0-15,0 0 16,-30 0 0,30 0-1,-29 0 1,-1 0-1,1 0 1,-1 0 0,1 0-1,28 0 1,-28 0 0,29 0-16,-30 0 15,30 0-15,-29 0 16,-1 0-1,0 0-15,1 0 16,-1 0-16,1 0 16,-1 0-16,1 0 0,-1 0 15,30 29 1,-29-29 0,-1 0-1,0 0 1,1 0 15,-1 0-15,1 0 15,-1 0 47</inkml:trace>
  <inkml:trace contextRef="#ctx0" brushRef="#br0" timeOffset="43772.4">15844 6213 0,'-88'-30'0,"-1"1"0,1-1 16,-30 1-16,30 0 0,58-1 16,-29 30-16,-29-29 15,59 29-15,-1-30 16,-29 30-16,59-29 0,-29 29 16,-30-30-16,29 1 15,1 29 1,0-29-16,-1-1 15,-29 30 1,30-29 0,29-1-1,-30-29-15,1 59 32,29-29-17,0-1 1,0 1-1,59-30 1,0 0 0,0 30-16,-1-30 15,31 29-15,-1-28 16,1 28-16,-31-29 16,31 30-16,-30-1 0,0 1 15,-30-1-15,30 30 16,0-29-16,0 29 15,0-29 1,-30 29-16,30 0 0,0-30 16,-30 30-16,60-29 15,-60 29-15,59-30 16,-29 30-16,0 0 0,0-29 16,29 29-16,-29-30 15,-29 30-15,58 0 16,-58 0-16,-1 0 0,30 0 15,0 0 1,-30 0-16,30 30 16,-29-30-1,-1 29-15,1-29 16,-1 0-16,0 30 16,1-1-16,-1 1 15,1-30-15,29 58 0,-30 1 16,1-29-16,29 29 15,-30 0-15,0-1 16,30-28-16,-59-1 0,0 30 16,30-59-16,-1 30 15,-29-1-15,30 1 16,-30 28 0,0-28-16,0-1 15,0 1-15,0-1 16,-59 1-16,29 29 15,-58-30-15,29 30 0,-59 0 16,30 0-16,29-30 16,-59 0-16,30 1 15,29-30-15,0 0 16,0 29-16,0-29 0,30 30 16,-30-30-16,29 29 15,1-29-15,0 0 0,-30 0 16,0 0-1,29 0 17,-29 0-1</inkml:trace>
</inkml:ink>
</file>

<file path=ppt/ink/ink30.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20:54:51.854"/>
    </inkml:context>
    <inkml:brush xml:id="br0">
      <inkml:brushProperty name="width" value="0.05292" units="cm"/>
      <inkml:brushProperty name="height" value="0.05292" units="cm"/>
      <inkml:brushProperty name="color" value="#FF0000"/>
    </inkml:brush>
  </inkml:definitions>
  <inkml:trace contextRef="#ctx0" brushRef="#br0">17905 9893 0,'30'0'344,"29"0"-344,0 0 0,-30 0 15,59 0-15,-58 0 16,-1 0-16,30 0 15,0 0-15,-29 0 16,28 0-16,-28 0 16,-1 0-16,1 0 15,-1 0-15,1 0 16,29 0-16,-30 0 0,1 0 16,28 0-16,-28 0 15,-1 0-15,1 0 16,29 0-16,-30 0 0,1 0 15,-1 0-15,30 0 16,0 0 0,0 0-1,0 0-15,-30 0 16,1 0-16,-1 0 16,0 0-16,1 0 15,29 0-15,-30 0 16,30 0-1,-29 0-15,28 30 16,-28-30 0,-1 29-16,1-29 15,29 30-15,0-30 16,-1 0 0,1 0-16,-29 29 0,-1-29 15,30 0-15,-29 0 16,-1 0-16,1 0 15,-1 29-15,30-29 0,-30 30 16,30-30 0,-29 0-16,-1 0 15,1 29-15,-1-29 0,30 0 16,0 0 0,-30 0-16,30 0 15,-29 0-15,-1 0 16,30 0-16,-30 0 0,1 0 15,29 0-15,-30 0 16,1 0-16,29 0 16,-30 0-16,30 0 0,0 0 15,-30 0-15,30 0 16,0 0-16,-29 0 16,28 0-16,1 0 0,0 0 15,-29 0-15,29 0 16,-30 0-16,30 0 15,29 0-15,-58 0 16,58 0-16,-29 0 0,0 0 16,29 0-16,-29 0 15,0 0-15,0 0 16,29 0-16,-58 0 0,58 0 16,0 0-16,-29 0 15,0 0 1,0 0-16,0 0 15,-30 0-15,30 0 0,-29 0 16,29 0-16,-30 0 16,1 0-16,-1 0 15,0 0-15,30 0 16,-29 0-16,29 0 16,-30 0-1,30 0-15,-29 0 16,-1 0-1,0 0-15,1 0 16,-1 0-16,1 0 16,-1 0-16,30 0 0,-29 0 15,-1 0-15,0 0 16,1 0-16,-1 0 16,1 0-16,29 0 15,-30 0-15,-29-29 16,30 29-16,-1 0 15,0 0 1,1 0 0,-1 0-1,-29-30 110,0 1-109</inkml:trace>
  <inkml:trace contextRef="#ctx0" brushRef="#br0" timeOffset="7145.66">16580 10629 0,'-29'0'16,"-1"0"15,1 0 1,-1 0-17,60 0 110,-30 30-125,29-30 16,1 0-16,-1 0 15,-29 29-15,30-29 16,-1 30 0,1-30-16,-30 29 0,29-29 15,0 0-15,1 0 16,29 0-16,0 0 16,29 30-16,-59-30 15,30 29-15,30-29 16,-60 0-16,30 0 15,-29 0-15,58 0 16,-29 0-16,0 0 0,0 0 16,-1 0-16,-28 0 15,29 0-15,-30 0 16,30 0-16,-29 0 0,-1 0 16,0 0-16,1 0 15,-1 0-15,1 0 16,-1 0-16,1 0 15,-1 0-15,1 0 0,-1 0 32,1 0-32,-1 0 15,0 0-15,1 0 16,-1 0 0,1 0-16,-1 0 15,1 0-15,-1 0 16,1 0-1,-1 0-15,0 0 16,1 0 0,-1 0-1,1 0-15,-1 0 16,1 0 0,-1 0-1,1 0-15,-1 0 16,1 0-16,-1 0 15,0 0-15,1 0 16,-1-29 0,1 29-1,-30-30-15,29 30 16,1 0-16,-30-29 16,29 29-1,-29-30 1,0 1-16,0-1 31,0 1-15,0-1-1,0 1-15,0 0 0,-29-1 32,29 1-32,-30 29 15,30-30-15,0 1 0,0-1 16,-29 30-16,-1-29 15,1-1 1,29 1-16,-30 0 16,1-1-16,0 1 31,-1-1-31,1 30 0,-1-29 16,1 29-1,29-30-15,-30 1 16,1 29-1,-1 0-15,1 0 16,-30-30-16,30 1 16,-1 29-1,1 0-15,-1 0 0,1 0 16,-1 0-16,1-29 16,-1 29-16,1 0 15,0 0-15,-30 0 16,29 0-16,1 0 15,-30 0-15,29 0 16,1 0-16,-30 0 16,30 0-16,-1 0 0,1 0 15,-30 0-15,0 0 16,0 0 0,30 0-16,-1 0 0,-29 0 15,30 0-15,-30 0 16,29 0-16,1 0 15,-30 0-15,0 0 16,0 0-16,30 0 16,-30 0-16,29 0 15,1 29-15,-30-29 16,30 0-16,-1 0 0,-29 29 16,30-29-16,-1 30 15,-28-30-15,28 0 16,-29 29-16,30-29 0,-1 0 15,-29 0-15,30 30 16,-1-30-16,1 0 16,0 29-16,-1-29 15,1 30-15,-30-1 16,29-29-16,1 0 16,-1 0-1,1 30-15,0-1 16,-1-29-16,30 29 31,-29-29-31,29 30 16,-30-30-16,30 29 15,-29-29-15,29 30 32,0-1-17,29-29 63,1 0-62,-1 0 15,1 30-15,-30-1-16,0 1 15,29-30 1,0 0-16,1 0 16,-30 29-16,29-29 15,1 29-15,-1-29 16,1 0 0,-1 30-16,1-30 15,-1 0 1,-29 29-16,29-29 15,1 0 1,-1 0-16,1 0 31,-1 0-15,1 0 15,-1 0-15,1 0 15,-30 30-15,29-30-16,1 0 31</inkml:trace>
  <inkml:trace contextRef="#ctx0" brushRef="#br0" timeOffset="68221.14">20703 16400 0,'0'30'47,"0"-1"-31,0 1-1,0-1-15,0 30 16,0-30 0,0 30-1,0 0-15,0 59 0,30 29 16,-1 118-16,30-29 15,-59-30-15,29-30 16,-29-87-16,0-1 0,0-29 16</inkml:trace>
  <inkml:trace contextRef="#ctx0" brushRef="#br0" timeOffset="69559.32">21351 16341 0,'0'30'63,"0"-1"-48,0 1 1,0-1-16,0 1 15,0 29 1,0-1 0,0-28-1,0 29 1,0-30-16,0 30 16,0-29-16,0-1 15,0 0 1,0 1-1,29-1-15,-29 1 0,30-1 16,-30 1 0,29-30-1,-29 29 1,30 1 0,-1-30-1,1 0 16,-1 0-15,1 0-16,-1 0 16,0 0-16,1 0 15,-1 0 1,1 0-16,-1 0 16,1 29-1,-1-29 1,-29 29-1,30-29-15,-30 30 16,0-1 15,0 1-15,0-1 31,-30-29-47,30 30 15,0-1 1,-29-29-16,-1 30 16,30-1-16,-29-29 0,-1 29 15,1 1-15,-1-30 16,1 29-16,0-29 16,-1 30-1,1-30-15,29 29 16,-30-29-16,1 0 15</inkml:trace>
  <inkml:trace contextRef="#ctx0" brushRef="#br0" timeOffset="70362.97">21557 16695 0,'30'0'141,"-1"-30"-110,0 30-31,1-29 16,-1 29-16,-29-30 15,30 30 1,-1 0-16,1 0 15,-30-29-15,29 29 0,1 0 16,-1 0 15</inkml:trace>
  <inkml:trace contextRef="#ctx0" brushRef="#br0" timeOffset="70847.12">22499 16518 0,'0'30'110</inkml:trace>
  <inkml:trace contextRef="#ctx0" brushRef="#br0" timeOffset="71409.33">22499 17019 0,'30'0'94</inkml:trace>
  <inkml:trace contextRef="#ctx0" brushRef="#br0" timeOffset="72701.87">22941 16577 0,'0'29'16,"0"1"15,0-1-31,0 1 16,0-1-1,0 1 1,0-1-1,0 1-15,0-1 16,0 0 0,0 1-16,0-1 15,30 1 1,-30-1-16,29-29 16,-29 30-1,30-1 1,-1-29-1,-29 30 1,29-1 0,1 0-1,-1-29 1,1 0 15,-1 0-15,-29-29-1,30 0 1,-30-1 15,0 1-15,0-1 0,0-29-1,0 0-15,0 30 16,0-30-16,0 0 15,0 30-15,0-60 16,0 60-16,0 0 16,0-30-16,0 29 15,0-29-15,0 30 16,0-1 0,0 1-16,-30 0 15,30-1 1,-29 30-16,-1 0 31,1 0-15,-1 0-1,30 30 63</inkml:trace>
  <inkml:trace contextRef="#ctx0" brushRef="#br0" timeOffset="74694.14">23825 16489 0,'0'29'0,"0"1"16,0-1-1,0 0-15,0 30 16,0 0 0,0-29-16,0-1 15,0 30-15,0-30 16,0 1-16,0-1 0,0 1 16,0-1-16,0 1 15,0 29 1,0-30-16,0 0 15,0 1 1,29-30-16,1 29 16,-1-29 15,0 0-15,1 0 15,-1 0-16,1 0 1,-30-29 0,0-1-1,29 30-15,1 0 16,-30-29-16,0 0 16,0-1-16,29 30 15,1-29-15,-1-30 16,1 0-16,-30-59 15,58 30-15,-58-30 0,30 30 16,-1-30-16,-29 30 16,30 29-16,-30 29 15,0-29-15,0 30 0,0-1 16,0-28-16,0 28 16,0 1-1,0-1 1,-30 1-16,1-1 31,29 1-15,-30 29-1,1 0 1,0 0 0,-1 0-16,1 0 15,-1 0 16,1 0-15,-1 0 0,30 29 15,-29-29-31,-1 30 0,30-1 16,-29-29-1,29 30-15,-30-1 16,30 30-16,-29-30 15,29 1 1,0-1-16,-29-29 16,29 30-16,0-1 15,-30 1-15,30-1 16,0 1 0,0-1-1,0 0-15,0 1 16,0-1 15,0 1-15,-29-30 62</inkml:trace>
</inkml:ink>
</file>

<file path=ppt/ink/ink4.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15:06.089"/>
    </inkml:context>
    <inkml:brush xml:id="br0">
      <inkml:brushProperty name="width" value="0.05292" units="cm"/>
      <inkml:brushProperty name="height" value="0.05292" units="cm"/>
      <inkml:brushProperty name="color" value="#FF0000"/>
    </inkml:brush>
  </inkml:definitions>
  <inkml:trace contextRef="#ctx0" brushRef="#br0">18406 11954 0,'0'30'0,"-29"-30"0,29 29 0,-30 1 15,1-30 17,29 29-17,-30-29-15,30 30 0,-29-30 16,29 29 15,-30 0-31,30 1 0,-29-30 16,29 59-16,-30-30 15,1 1-15,0-1 16,29 1-16,-30 28 16,30 1-16,-29-29 0,-1-1 15,30 30-15,-29-29 16,29-1-16,0 0 15,0 1-15,0-1 0,-30 1 16,30 29 0,0-30-1,0 30-15,0-30 16,0 30-16,0-29 16,0-1-16,0 30 15,0 0-15,0 0 16,0-30-1,0 1-15,0-1 16,0 1 0,0-1-16,0 1 15,0-1 1,0 0-16,30 1 16,-1-1-16,-29 1 15,30-1-15,-1 1 0,30 28 16,-30-58-16,1 30 15,29-1-15,0 30 16,0-29-16,-1-1 16,-28 1-16,-1-1 15,30-29-15,0 29 16,-29-29-16,-30 30 16,29-30-16,1 0 15,-1 29-15,30-29 16,-30 0-16,30 0 0,-29 0 15,-1 0-15,30 0 16,-30 0-16,30 0 16,0 0-16,-29 0 15,58 0-15,-58 0 0,58 0 16,0 0-16,-58 0 16,29 0-16,-1 0 15,1 0-15,0 0 16,-29 0-16,-1 0 0,30 0 15,-30 0-15,1 0 16,29 0-16,0 0 16,-30 0-1,30-29-15,-29-1 16,-1 30 0,0 0-16,1 0 0,-1 0 15,1-29-15,-1 29 16,1-29-16,-1 29 15,1 0-15,-1-30 0,30 30 16,-30 0 0,30-29-1,-29 29-15,-30-30 16,29 30-16,-29-29 0,30 29 16,-1 0-16,1 0 15,-30-30 1,29 30-16,-29-29 0,29 29 31,-29-30-15,30 1-16,-30 0 0,29-30 15,-29 0-15,0-29 16,0 58 0,30-29-16,-30 0 0,29 30 15,-29-1-15,0 1 16,0 0-16,0-1 15,0 1-15,0-30 16,0 29-16,0 1 16,0-30-1,0 30 1,0-30-16,0 0 16,-29 59-16,29-59 15,0 29-15,-30 30 16,30-58-16,0 28 15,-29-29-15,29 30 16,-30-30 0,30 29-16,-29 30 15,29-29-15,0 0 16,-29-1 0,29 1-16,-30-1 15,1 1 1,29-1-16,-30 1 15,1-30 1,-1 30 0,1-1-16,-1 1 0,1-30 15,29 29 1,-30 30-16,1-29 16,0-1-16,-1 1 15,1 29 1,-1-29-16,1 29 15,-1-30-15,1 30 16,-1 0-16,1-29 0,0 29 16,-1 0-16,1 0 15,-30 0-15,0 0 16,0 0-16,29 0 16,-28 0-16,28 0 15,-29 0-15,0 0 16,30 0-16,-30 0 15,30 0-15,-30 0 0,0 0 16,29 0-16,-29 0 16,30 0-16,-30 0 15,0 0-15,0 0 16,0 0-16,0 29 16,30-29-1,-30 30-15,30-30 0,-1 29 16,1-29-16,-30 29 15,29-29 1,-28 0-16,28 30 16,1-30-16,-1 29 15,1-29-15,-1 0 16,1 0 0,-1 0-16,1 0 15,-1 0 1,1 0-1,0 0 1,-1 0-16,1 0 16,-1 0 15</inkml:trace>
  <inkml:trace contextRef="#ctx0" brushRef="#br0" timeOffset="12831.02">18288 6066 0,'30'0'47,"-1"0"-47,1 0 15,-1 0-15,30 0 16,59 29-16,0-29 0,-1 29 15,31-29-15,-1 0 16,0 0-16,-29 0 16,29 0-16,-29 0 0,-30 0 15,1 0-15,28 0 16,-58 0-16,59 0 16,-30 0-16,30 0 0,-59 0 15,29 0-15,1 0 16,-60 0-16,60 0 15,-60 0-15,59 0 0,1 0 16,-60 0-16,60 0 16,-1-29-16,0 29 15,-29 0-15,30 0 16,-1 0-16,0 0 0,1 0 16,-1 0-16,0 0 15,-29 0-15,29 0 16,-29 0-16,0 0 0,0 0 15,-29 0-15,29 0 16,-30 0-16,59 0 16,-29 0-16,-29 0 15,58 0-15,-59 0 0,89 0 16,-59 0-16,0 0 16,29 0-16,1 0 15,-60 0-15,60 0 0,-31 0 16,1 0-16,30 0 15,-30 0-15,-30 0 16,30 0-16,-30 0 0,30 0 16,0 0-16,0 0 15,0 0-15,0 0 16,0 0-16,-30 0 16,30 0-16,0 0 15,0 0 1,0 0-16,0 0 15,0 0-15,-30 0 0,30 0 16,-30 0-16,30 0 16,30 0-16,-60 0 15,30 0-15,-30 0 16,30 0-16,0 0 0,-29 0 16,29 0-16,-30 0 15,1 0-15,28 0 16,1 0-16,-29 0 15,-1 0-15,1 0 16,-1 0-16,1 0 16,-1 0-16,0 0 0,30-29 15,-29-1 1,29 30 0,-59-29-16,29 29 0,1 0 15,-1 0-15,1-30 16,-1 1-16,0-1 15,1 30-15,29 0 16,-59-29-16,59-30 0,0 30 16,-30 29-16,0-59 15,30 29-15,-29 1 16,-1-1-16,1 30 0,-1 0 16,-29-29-16,30 0 15,-1 29-15,0-30 16,-29 1-16,0-1 0,0 1 31,0-1-31,0-29 16,0 30-1,-29-30-15,0 0 16,-60 0-16,60 30 16,-30-30-16,-29-29 15,-1 58-15,1-29 0,0 0 16,58 59-16,-29-29 15,0 0-15,30-1 16,-30 1-16,0 29 16,0 0-16,0-30 0,-29 30 15,-30-29-15,30 29 16,-60 0-16,1 0 16,-59 0-16,0 0 0,59 0 15,-1 0-15,1 0 16,-59 0-16,59 0 15,-30 0-15,30 0 16,0 0-16,-1 0 0,1-30 16,29 30-16,-29 0 15,-30-29-15,89-1 0,-89 1 16,60 0-16,28 29 16,-29-30-16,1 30 15,-1-29-15,0 29 16,30 0-16,-30 0 0,0 0 15,0 0-15,59 0 16,-58 0-16,-1 0 16,29 0-16,1 0 0,-30 0 15,30 29-15,0-29 16,-1 30-16,30-30 16,-29 29-16,59-29 15,-30 29-15,29-29 0,1 0 16,-30 30-16,29-1 15,-28 1-15,-1-30 16,29 29-16,-29 30 0,0-59 16,0 30-16,30 28 15,-30-28-15,0-1 16,0 1-16,59-1 0,-59 1 16,1-1-16,28 30 15,1-30-15,-1-29 16,1 59-16,-30-29 15,29-1-15,-29 1 16,59 29-16,-29-59 16,0 29-16,-1 30 15,1-59-15,-1 29 0,1 1 16,29-1-16,-30 1 16,1-1-16,-1 1 15,1-1 1,0 0-16,29 1 15,0-1 1,-30-29-16,30 30 16,0-1-16,0 1 15,0 29 1,0-30-16,0 0 16,0 1-16,0-1 15,0 1 1,0-1-16</inkml:trace>
  <inkml:trace contextRef="#ctx0" brushRef="#br0" timeOffset="13715.42">21086 4063 0,'29'0'47,"1"0"-15,-1 0-17,1 0 1,-30 30-1,59-1-15,0 30 0,-1 0 16,1 0-16,-29-59 16,29 29-16,-30 1 15,1-1-15,-1 1 0,0-30 16,1 29-16,-1-29 16,-29 30-16,30-30 15,-1 0-15,-29 29 16,30-29-16,-30 30 15,29-30 1</inkml:trace>
  <inkml:trace contextRef="#ctx0" brushRef="#br0" timeOffset="14431.28">21675 3975 0,'-30'0'15,"1"30"-15,0 28 16,-1-58-16,1 30 15,-1-1-15,30 1 0,-29-1 16,-1 1-16,30-1 16,-29 1-1,-1-30-15,1 29 16,0 0-16,-1 1 16,30-1-16,0 1 31,-29-30-31,29 29 15,-30-29-15,1 0 16,29 30 0</inkml:trace>
  <inkml:trace contextRef="#ctx0" brushRef="#br0" timeOffset="15205.26">22087 4270 0,'0'29'32,"0"0"-1,0 1 0,0-1-15,0 1-1,0-1-15,0 30 32,0-29-32,0-1 15,0 0-15,0 1 16,0-1-1,0 1 17,0-1-17</inkml:trace>
  <inkml:trace contextRef="#ctx0" brushRef="#br0" timeOffset="20590.99">2916 7008 0,'29'0'16,"1"0"15,-1 0-15,1 0-1,-1 0-15,59 0 16,1 29-16,58-29 15,-29 30-15,58-30 0,31 0 16,-1 0-16,29 0 16,-29 0-16,-58 0 15,28 0-15,-28 29 0,-1-29 16,-29 0-16,-1 30 16,-28-30-16,-1 0 15,0 29-15,30-29 16,-59 0-16,59 0 0,-30 0 15,1 0-15,-1 0 16,30 0-16,-59 0 16,29 0-16,0 0 0,-29 0 15,59 0-15,-30 0 16,1 0-16,-30 0 16,59 0-16,-30 0 0,0 0 15,1 0-15,28 0 16,-58 0-16,59 0 15,-59 0-15,59 0 16,-89 0-16,60 0 0,-60 0 16,30 0-16,29 0 15,-29 0 1,-29 0-16,-1 0 0,30 0 16,-30-29-16,1 29 15,-1 0-15,1-30 16,29 30-16,0 0 15,-1-29-15,1 29 16,-29 0-16,-1-30 16,1 30-16,-1-29 15,1 29-15,-1 0 0,0 0 16,1-30-16,-1 30 16,30 0-16,0-29 15,0-1-15,0 30 16,0 0-1,-30-29 1,30 29-16,-29 0 16,-1 0-16,1 0 15,-1-29 1,0 29-16,1-30 16,-1 30-1,1 0 1,-1 0-16,1-29 31,-1-1-31,1 30 16,-1-29-1,0-1 1,1 30-16,-30-29 0,29 29 16,1 0-1,-1-30 1,-29 1-16,30 29 15,-1 0 1,-29-29 0,0-1-1,0 1 17,-29-1-17,-1 1-15,1 29 0,-1-30 16,-29 1-16,30-1 15,-30-28-15,30 28 16,-1 30-16,-29-29 0,0-1 16,1 1-16,28 29 15,-29-30-15,0 1 16,0 29-16,1 0 16,-1 0-16,29 0 0,1 0 15,-30 0-15,0 0 16,29 0-16,-28 0 15,-1 0-15,0 0 0,0 0 16,-29 0-16,58 0 16,-88 0-16,89 0 15,-60 0-15,1 0 0,-30-30 16,59 30-16,-58-29 16,-1 29-16,0-29 15,30 29-15,-30-30 16,0 1-16,30-1 0,-30 30 15,59-29-15,-59 29 16,30 0-16,-30-30 16,59 30-16,-59 0 0,30 0 15,0 0-15,-1 0 16,1 0-16,-30 0 16,59 0-16,-29 0 0,0 0 15,29 0-15,-59 0 16,30 0-16,-1 0 15,1 0-15,-30 0 16,59 0-16,-59 0 0,1 0 16,-1 0-16,29 0 15,1 0-15,-30 0 16,59 0-16,-58 0 0,28 0 16,-29 0-16,60 30 15,-31-30-15,1 29 16,0-29-16,58 0 15,-29 0-15,30 0 0,-1 0 16,-29 0-16,30 30 16,-1-30-16,1 0 15,-30 29-15,30-29 0,-1 30 16,-29-1 0,30-29-16,-30 0 15,30 0-15,29 29 16,-30-29-16,-29 30 15,30-30 1,-30 29-16,29 1 16,-28-1-16,28 1 15,1-30 1,29 29-16,-30-29 16,1 30-16,-1-30 31,30 29-31,0 0 15,0 1 1,0-1 0,0 1-16,0 29 15,0 29-15,30-29 0,-30 0 16,29 0 0,-29-30-16,30 1 15,-30-1-15,29 0 16,-29 1-16,0-1 15,0 1 1</inkml:trace>
  <inkml:trace contextRef="#ctx0" brushRef="#br0" timeOffset="21135">1355 6596 0,'-30'0'0,"60"0"125,-1 0-125,1 29 16,29 0-16,0-29 16,-1 30-16,31-1 0,-30 1 15,0-1-15,0-29 16,-30 0-16,0 30 15,1-30-15,29 29 16,-30-29-16,1 0 16,-1 0-16,-29 30 15,30-30-15</inkml:trace>
  <inkml:trace contextRef="#ctx0" brushRef="#br0" timeOffset="22685.69">2238 6389 0,'0'30'0,"0"-1"31,0 1 0,0-1-31,0 1 16,0-1 15,0 1-31,0-1 16,0 0-1,-29 1-15,-1-1 16,30 1-16,-29-1 15,29 1-15,-29-1 16,29 1 0,0-1-16,-30-29 15,30 29-15,-29-29 0,29 30 16,-30-30 0,30 29-16,0 1 31,0-60 250,30 30-172,-1 0-93,-29 30 0,0 29-16,30-59 15,-30 59 1,29-59-16,-29 29 16,0 0-16,0 1 0,29-1 15,-29 1-15,0-1 16,30-29-16,-30 30 15,0-1-15,29 1 16,-29-1 0,0 0-1,0 1 1,30-30 93</inkml:trace>
  <inkml:trace contextRef="#ctx0" brushRef="#br0" timeOffset="29037.09">18347 7037 0,'88'30'125,"30"-30"-125,-29 29 0,-1-29 16,30 30-16,0-1 16,-60-29-16,60 0 15,-29 29-15,28-29 0,-58 0 16,30 0-16,-30 30 16,-1-30-16,31 0 15,-1 0-15,0 29 0,-29-29 16,30 0-16,-1 0 15,-29 0-15,29 0 16,1 0-16,-30 0 16,29 0-16,0 0 0,-58 0 15,58 0-15,-58 0 16,28 0-16,1 0 16,0 0-16,0 0 0,-29 0 15,58 0-15,-29 0 16,-30 0-16,30 0 15,0 0-15,-29 0 0,28 0 16,1 0-16,0 0 16,0 0-16,-29 0 15,28 0-15,-28 0 16,29 0-16,0 0 0,-30 0 16,30 0-16,-30 0 15,30 0-15,0 0 16,30 0-16,-60 0 15,30 0-15,0 0 16,-30 0-16,30 0 16,0 0-16,29 0 15,1 0-15,-30 0 0,29 0 16,0 0-16,-29 0 16,30-29-16,-1 29 15,0 0-15,-29 0 0,30-30 16,-1 30-16,-59 0 15,30-29-15,30 29 16,-60 0-16,30-29 0,0 29 16,-30 0-16,30 0 15,-29 0-15,58-30 16,-29 30-16,-30 0 16,30 0-16,30 0 0,-60 0 15,30 0-15,-30 0 16,30 0-16,0 0 15,0 0-15,0 0 0,0 0 16,-30 0-16,30 0 16,-29 0-16,29 0 15,29 0-15,-59 0 0,30 0 16,-29 0-16,29 0 16,29 0-16,-59 0 15,60 0-15,-1 0 0,-58 0 16,58 0-16,30 0 15,-59 0-15,58 0 16,-28 0-16,-30 0 16,29 0-16,0 0 0,-58 0 15,58 0-15,-29 0 16,0 0-16,0 0 16,-30 0-16,30 0 15,0 0-15,-29-29 0,28 29 16,31 0-16,-60 0 15,30-30-15,0 30 16,0 0-16,0 0 0,-30 0 16,30 0-16,-29 0 15,-1-29-15,30 29 16,-30 0-16,1 0 0,29 0 16,-30 0-1,30 0-15,-29 0 16,29 0-1,-1 0-15,1 0 16,-29 0 0,-1 0-16,1 0 15,-1 0-15,30 0 0,0 0 16,0 0 0,-30 0-16,1 0 15,29 0-15,-30 0 16,30 0-16,-30 0 15,30 0 1,0 0-16,-29 0 16,-1-30-16,30 30 15,-30 0-15,1-29 16,-1 29-16,1 0 16,29 0-16,-30 0 15,1 0-15,-1 0 16,0 0-16,1 0 15,-1-30 1,30 30-16,-29 0 16,-1 0-1,1-29 1,-1 29 15,1-29 32,-30-1-1,0 1-46,0-1 15,0 1-31,0-30 16,0 29-1,0 1 1,-30-30 0,1 59-1,-1-59 1,30 30-1,-29-1 1,-30-29 0,29 1-1,-29 28-15,30 1 16,0-1 0,-1 1-16,1-1 15,-1 30-15,1 0 16,-1-29-16,1-1 0,-1 30 15,1-29-15,-30 0 16,30-1-16,-1 1 16,-29 29-16,30 0 0,29-30 15,-59 1-15,29 29 16,-28 0 0,28-30-16,1 30 0,-1-29 15,1 29-15,-1-29 16,1 29-16,-1 0 15,1-30-15,0 30 16,-1 0-16,1 0 0,-30 0 16,29 0-16,-29 0 15,-29 0-15,29 0 16,-29 0-16,-30 0 0,30 0 16,-30 0-16,0 30 15,30-30-15,29 29 16,-59-29-16,30 29 0,-30-29 15,59 30-15,-59-30 16,30 0-16,-30 29 16,59-29-16,-59 30 0,1-30 15,28 29-15,1-29 16,0 0-16,-1 30 16,-29-30-16,59 29 15,-29-29-15,29 29 0,30-29 16,-30 0-16,-29 30 15,58-30-15,-29 0 16,-29 0-16,29 29 0,-29-29 16,-30 30-16,0-30 15,30 29-15,-30 1 16,0-1-16,0-29 16,0 30-16,1-1 0,-31 0 15,-58 60-15,30-60 16,-31 1-16,1 29 15,59-30-15,-59 0 0,29 60 16,30-60-16,-30 1 16,59-1-16,-29 1 15,0-30-15,0 0 16,29 29-16,-29-29 0,29 29 16,0-29-16,0 30 15,30-30-15,58 0 16,-58 0-16,59 0 0,-60 0 15,30 0-15,30 0 16,-30 0-16,30 0 16,-1 0-16,-58 0 0,58 0 15,1 0-15,-30 0 16,0 0-16,0 0 16,30 0-16,-30-30 15,29 30-15,-58-29 0,29 29 16,30 0-16,-30-29 15,0 29-15,30-30 16,-30 30-16,-30 0 0,30-29 16,30 29-16,-30-30 15,30 30-15,-1-29 16,-29-1-16,30 30 0,-30-29 16,0-1 15,0 30-16,59-29 1,-29 29 0,-30-29-1,59-1-15,-30 1 32,1-1-17,-1 1 1,1-1-1,-1 30 1,1 0 0,0 0 15,-1 0-15</inkml:trace>
  <inkml:trace contextRef="#ctx0" brushRef="#br0" timeOffset="31337.35">29126 5506 0,'0'30'78,"0"-1"-78,29-29 31,-29 30-15,29-30-16,-29 29 15,30-29 1,-1 29-16,1 1 15,-1-1-15,30 1 16,30 29-16,-60-30 0,0 30 16,30-30-16,-29-29 15,-1 30-15,1-1 16,-1 1-16,1-1 16,-1 1-16,0-30 15,-29 29 16,30-29-31,-30 29 0,29-29 16</inkml:trace>
  <inkml:trace contextRef="#ctx0" brushRef="#br0" timeOffset="32330.04">29744 5506 0,'0'30'0,"0"-1"16,0 1-16,-29-30 15,29 29 1,0 0-16,-30 30 16,1-29-16,-1-1 15,30 1 1,0-1-16,-29-29 15,29 30-15,-30-1 16,30 0 0,-29-29-16,29 30 15,-30-30 1,30 29 0,-29-29-16,29 30 15,0-1 1,-29-29-1,-1 0 1,30 30-16,0-1 16,-29 0 15</inkml:trace>
  <inkml:trace contextRef="#ctx0" brushRef="#br0" timeOffset="34341.32">30068 5860 0,'29'0'47,"1"0"-16,-1 0-16,1 0 1,-1 0 15,-29 29 1,0 0-1,0 1 0,0-1-15,0 1 15,0-1 0,0 1 16,0-1-31,-29-29-1,-1 0 48,30 29-48,0 1 110,-29-30-125,29 29 79,-30-29-48,1 0-16,29 30 1,29-30 187,1 0-172,-1 0-15,1 0 0,-1 0 15,1 0 0,-1 0-31,1 0 31,-1 0-15,0 0 15,1 0-15,-1 0 0,1 0 15,-1 0 31</inkml:trace>
  <inkml:trace contextRef="#ctx0" brushRef="#br0" timeOffset="55867.18">19672 13750 0,'-29'30'125,"-1"-30"-110,-28 29 1,-1 1-16,0 29 0,-59-1 15,-29 31-15,-30 29 16,59-30-16,0 0 16,-29 1-16,88-31 15,0 1-15,0-29 0,1 29 16,-1-59 0,29 29-16,30 1 15,-29-30-15,-1 29 16,30 0-1,30-29 79,29 0-78,0 30-16,29-30 15,30 29-15,88 1 0,0-1 16,0 1-16,-59-30 16,30 0-16,-89 0 15,30 0-15,-29 0 16,-31 0-16,1 0 0,0-30 16,-29 30-1,29 0-15,-59-29 16,29 29-16,1 0 15,-1 0 1,-29-30-16,29 30 16,-29-29-1,0-1 17,0 1-17,-29 0 1,0-30-1,-30 59-15,-30-89 16,30 30-16,-58-29 0,-31 29 16,1-59-16,0 60 15,29-1-15,89 29 16,-60-29-16,30 59 16,-29-29-16,59-1 0,-30-28 15,0 28-15,29 1 16,1 29-16,-30-30 15,30 1-15,-30-1 16,59 1 0,-30 29-16,1-30 15,-1 30-15,30-29 0,-29 29 32,29 29 46,0 1-63,0-1 17,29 1-32,1-30 0,-1 59 15,-29 0-15,30-1 16,29 60-16,-1 29 15,-28-58-15,29 58 16,0-29-16,-30-59 0,1 29 16,-1-29-16,0 0 15,1-30-15,-1 30 16,-29-29-16,30-30 0,-30 58 16,29-28-16,1-30 15,-30 29-15,0 1 16,29-1-1,1 1 1,-30-1 0,0 1 15,29-1 0,1-29-31,-30 29 110,29-29-64,-29-29 1,0-30-31,29-29-16,1-30 16,-30 0-16,29-29 15,1 0-15,-1-30 16,1 59-16,-30 59 0,29-29 15,-29 29-15,30 30 16,-30-1-16,0 1 16,0-1-16,0 1 15,0 0-15,0-1 32,0 1-32,0-1 15,0 1 32,0-1 0</inkml:trace>
</inkml:ink>
</file>

<file path=ppt/ink/ink5.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16:29.167"/>
    </inkml:context>
    <inkml:brush xml:id="br0">
      <inkml:brushProperty name="width" value="0.05292" units="cm"/>
      <inkml:brushProperty name="height" value="0.05292" units="cm"/>
      <inkml:brushProperty name="color" value="#FF0000"/>
    </inkml:brush>
  </inkml:definitions>
  <inkml:trace contextRef="#ctx0" brushRef="#br0">20526 7538 0,'30'0'235,"-1"0"-204,1 0-15,-1 0-1,-29 29 16,30-29-15,-30 30 0,29-30-1,1 0 79</inkml:trace>
  <inkml:trace contextRef="#ctx0" brushRef="#br0" timeOffset="1850.09">21969 7391 0,'30'0'188,"-1"0"-141,1 0-1,-1 0-14,1 0 15,-1 0 31,1 0 0</inkml:trace>
  <inkml:trace contextRef="#ctx0" brushRef="#br0" timeOffset="31276.42">23854 7420 0,'-29'0'282,"-1"-29"-282,1 29 15,29-30-15,-30 30 16,1 0-1,-1 0-15,1 0 32,0-29-17,29-1 17,-30 30-17,1 0 32,29-29 109,-30 29-140,30-30-16,0 1 16,-29 29 15,29-30-31,-30 30 15,30-29-15,0 0 32,0-1-17,0 1-15,-29 29 16,29-30 15,0 1-31,0-1 47,0 1-31,-30-1 15,30 1-15,0 0-16,0-1 46,0 1-46,0-1 32,0 1-17,0-1-15,0 1 16,0-1 0,0 1 15,0 0-16,0-1 1,30 30-16,-1 0 31,1 0-15,-1 0 15,1 0-31,-1 0 16,1 0-1,-1 0-15,0 0 16,1 0-16,-1 0 16,1 0-1,-1 0 1,1 0 0,-1 30-16,-29-1 15,30-29-15,-1 0 16,0 0-16,1 29 15,-1 1 1,1-30 15,-30 29-31,29 1 16,1-1 0,-30 1 30,0-1-14,0 1 46,0-1-47,0 0-31,0 1 47,0-1-47,-30-29 31,30 30-15,-29-1-16,-1-29 31,30 30-15,-29-30-16,-1 29 31,1-29-15,0 30-1,-1-30 16,1 0-15,-1 0 15,1 0-15,29 29 0</inkml:trace>
  <inkml:trace contextRef="#ctx0" brushRef="#br0" timeOffset="33649.68">25827 7420 0,'-29'0'63,"-1"0"-32,1 0-15,-1 0-1,1-29 1,0 29-16,-1 0 16,30-30-16,-29 1 15,-1 29-15,1 0 16,-1 0 0,1-30-16,29 1 15,-30 29 1,1 0-16,0-30 15,-1 30-15,1 0 16,29-29-16,-30-1 16,1 30-16,-1 0 15,1-29 1,29 0 0,-30 29-1,1-30 1,29 1-1,-30 29-15,30-30 16,-29 30 0,29-29-1,0-1 1,0 1 15,0-1-15,0 1 31,0 0-32,0-1 1,29 30 0,1-29-1,-30-1 1,29 30-1,1 0-15,-1 0 16,-29-29-16,30 29 16,-30-30-16,29 30 0,-29-29 15,30 29-15,-1 0 16,1 0 0,-30-30-16,0 1 15,29 29-15,0 0 16,1 0-1,-1 0 1,1 0 0,-1 0 15,1 0-31,-1 0 31,1 0-31,-1 0 16,0 0-1,1 0 1,-1 0 0,1 0-1,-1 0-15,-29 29 0,30-29 32,-30 30-17,29-30-15,-29 29 0,0 1 16,30-30-1,-30 29 1,0 1 0,0-1 31,0 1-16,0-1 0,0 0 16,0 1-16,0-1 0,0 1-15,-30-30 0,1 29-1,29 1 1,-30-1 0,1-29-1,-1 30 1,30-1-1,-29-29 1,-1 29 0,30 1-1,-29-30 1,29 29-16,-29-29 16,-1 30-1,30-1 1,-29-29-1,-1 30 1,1-30 31</inkml:trace>
  <inkml:trace contextRef="#ctx0" brushRef="#br0" timeOffset="36255.06">26151 7626 0,'-29'0'47,"-1"0"16,30 30 109,0-1-157,0 0 16,0 1-15,0-1 0,0 1-1,0-1-15,-29-29 0,29 30 16,0-1 0,0 1 15,0-1-16,0 0 1,0-58 250,0 0-266,0-1 47,0 1-32,0-1 16,0 1-15,0-1-16,-30 30 16,30-29 15,0-1-15,0 1 30,0 0 1,0 58 156,0 0-187,0 1 0,0-1 15,0 1-31,0-1 16,0 1 15,0-1-31,0 1 47,0-1-32,0 0-15,0 1 47,0-1-47,0-58 219,0-1-188,0 1-15,0 0-16,0-1 47,0 1-47,0-1 47,0 1-47,0-1 15</inkml:trace>
  <inkml:trace contextRef="#ctx0" brushRef="#br0" timeOffset="42109.35">16462 8686 0,'30'0'156,"-1"0"-140,1 0 0,-1 0-16,30 0 15,-29 0 1,-1 0-16,30 0 0,-30 0 15,30 0-15,0 0 16,-29 0-16,58 0 16,-59 0-16,1 0 0,29 0 15,-30 0-15,1 0 16,-1 0-16,30 0 16,0 0-16,0 0 15,-30 0-15,30 0 16,-29 0-1,-1 0-15,0 0 16,1 0-16,29 0 16,-30 0-1,30 0-15,-29 0 32,-1 0-32,0 0 15,1 0-15,-1 0 16,1 0-1,-1 0 1,1 0 0,-1 0-1,1 0 1,-1 0 15,1 0-15,-1 0 15,0 0-15</inkml:trace>
  <inkml:trace contextRef="#ctx0" brushRef="#br0" timeOffset="45856.81">15608 9864 0,'30'0'125,"-1"0"-109,1 0 15,-1 0-15,1 0-16,-1 0 15,0 0-15,60 0 31,-60 0-15,30 0-16,-29 0 16,-1 0-1,1 0-15,-1 0 16,30 0 0,-30 0-16,1 0 15,29 0 1,0 0 15,-1 0-15,1 0-1,0 0 17,-29 0-17,29 0 32,-30 0-31</inkml:trace>
  <inkml:trace contextRef="#ctx0" brushRef="#br0" timeOffset="54731.42">16610 6772 0,'29'0'94,"30"0"-47,-30 0-32,1 59 17,-1-59-32,1 0 15,29 30 1,0-1 0,-30 0-1,0 1 1,1-30-1,-1 29 1,-29 30 15,59-59-15</inkml:trace>
  <inkml:trace contextRef="#ctx0" brushRef="#br0" timeOffset="55886.75">17169 6802 0,'0'29'16,"0"1"77,0-1-77,0 0 15,0 1 1,0-1-1,0 1 0,-29-30-31,29 29 16,-30-29-1,1 0 17,29-29 108,0-1-77</inkml:trace>
  <inkml:trace contextRef="#ctx0" brushRef="#br0" timeOffset="56627.91">17081 6978 0,'0'30'47,"0"-1"-31,0 1 15,0-1 0,29-29-15,-29 30-16,0-1 31,0 0-31,30 1 47,-30-1-47,0 1 47,0-1-47,0 1 15,0-1 17,0 1-17,0-1 17,0 0-17</inkml:trace>
  <inkml:trace contextRef="#ctx0" brushRef="#br0" timeOffset="57533.28">17405 6978 0,'29'0'78,"1"-29"-15,-1 29-48,-29-30-15,30 30 16,-1 0-16,0 0 16,1 0-16,-1 0 15,1 0-15,-1 0 0,1 0 16,29 0 0,-30 0-16,0 0 15,1 0 1,-1 0-16,1 0 47</inkml:trace>
  <inkml:trace contextRef="#ctx0" brushRef="#br0" timeOffset="59335.38">17493 7184 0,'30'0'31,"-1"0"16,0 0-31,1 0 15,-1 0 32,1 0-48,-1 0 48,1 0-16,-1 0 140,-29-29-93,30 0-32,-1 29 1,-29-30-47,29 30-1,1 0 126</inkml:trace>
  <inkml:trace contextRef="#ctx0" brushRef="#br0" timeOffset="70616.31">14872 9187 0,'30'0'125,"-1"0"-94,0 0-15,-29 29-1,30-29 1,-1 30 0,1-30-1,-1 0 48,-29 29-48</inkml:trace>
  <inkml:trace contextRef="#ctx0" brushRef="#br0" timeOffset="72086.78">15314 9128 0,'-30'0'78,"1"0"-47,29 29 16,0 1 0,-29-30 31,-1 0-47,30 29 94,-29-29-15</inkml:trace>
  <inkml:trace contextRef="#ctx0" brushRef="#br0" timeOffset="72941.48">15108 9275 0,'0'29'16,"0"1"31,29-30 15,-29 29-62,0 1 31,30-30-31,-30 29 47,0 1-31,29-1 0,-29 1 15,0-1-16,0 0 17,0 1-17,0-1 1,0 1 31,0-1-16</inkml:trace>
  <inkml:trace contextRef="#ctx0" brushRef="#br0" timeOffset="73921.92">15255 9216 0,'29'0'16,"1"0"46,-1 0-31,1 0-15,-1 0 15,1 0-15,-1 0 15,1 0-15,-30 30 15</inkml:trace>
  <inkml:trace contextRef="#ctx0" brushRef="#br0" timeOffset="74846.09">15314 9481 0,'29'0'125,"1"0"-109,-1-29 15,1 29-15,-1 0 15,1 0-31,-1 0 16,0 0 15,1 0-16,-1 0 17</inkml:trace>
  <inkml:trace contextRef="#ctx0" brushRef="#br0" timeOffset="78627.56">23619 9658 0,'-30'0'31,"-29"59"-15,59-30-1,-59-29 1,0 30 15,1-1-15,-1 0-1,29-29 17,60 0 77,-1 0-109,1 0 16,28 0-16,-28 0 15,-1 0-15,1 0 16,58 0-16,-29 0 0,-30 0 15,30 0-15,-29 0 16,29 0-16,0 0 16,-1 0-16,1 0 15,0 0-15,-29 0 0,29 0 16,-30 0-16,59 0 16,-58-29-16,-1 29 15,30 0-15,-29 0 0,-1 0 16,1 0-16,-1-29 15,0 29-15,1 0 16,-1 0 0,1 0-16,-1 0 0,30 0 31,0 0-15,-29 0-16,-1 0 31,0 0-16,1 0 1,-1 0 0,1 0-1,29 0 17,-59 29-17,59-29 1,-30 0-16,0 0 15,30 0 1,-29 0 0,-1 0-1,30 0 1,-29 29 0,-1-29-1,30 0-15,-30 30 16,30-30-1,-29 0 1,-1 0 0,30 29-1,-29-29 1,-1 0 0,0 0-16,1 0 0,-1 0 15,1 0-15,-1 0 16,1 0-16,-1 0 15,1 0-15,-1 0 0,0 0 16,30 0 0,-29 0-16,29 0 15,0 0 1,-30 0-16,1 0 16,28 0-16,1 0 15,0 0 1,-29 0-16,-1 0 0,1 0 15,-1 0-15,0 0 16,1 0-16,-1 0 16,1 0-16,29 0 15,-30 0-15,1 0 16,-1 0-16,30-29 16,-30 29-16,1 0 0,-1 0 15,1 0-15,-1-30 16,30 30-1,-29 0-15,28 0 16,-28 0-16,29 0 16,-30 0-1,1 0-15,29 0 16,0 0-16,-30 0 16,0 0-16,1 0 15,-1 0-15,30 0 16,-29 0-1,29 0-15,-30 0 16,30 0 0,-30 0-1,1 0-15,-1 0 0,1 0 16,-1 0-16,1 0 16,-1 0-16,0 0 15,1 0 1,29 0-1,-30 0 1,1 0 0,-1 0-16,1 0 31,-1 0-15,1 0-1</inkml:trace>
  <inkml:trace contextRef="#ctx0" brushRef="#br0" timeOffset="82203.45">16580 10806 0,'30'0'282,"29"0"-282,-30 0 15,0 0 1,30 0-16,-29 0 16,-1 0-16,1 0 15,-1 0-15,1 0 16,-1 0-16,0 0 15,1 0-15,-1 0 16,30 0 0,0 0-1,-29 0 1,-1 0 0,30 0-16,-30 0 15,1 0 1,-1 0-16,30 0 15,0 0 1,0 0 15,-30 0-15,1 0 0,29 0-16,-30 0 15,1 0-15,-1 0 16,1 0-1,-1 0-15,0 0 0,1 0 16,-1 0-16,30 0 16,-29 0-1,-1 0 1,30 0 0,0 0 15,0 0-31,-30 0 47,30 0-32</inkml:trace>
  <inkml:trace contextRef="#ctx0" brushRef="#br0" timeOffset="85263.6">23442 11984 0,'59'0'219,"-30"0"-204,30 0 16,0 0-15,0 0 0,-30 0-1,30 0-15,-29 0 16,-1 0 0,1 0-16,-1 0 0,30 0 15,-30 0 1,1 0-1,-1 0-15,1 0 16,-1 0-16,1 0 0,-1 0 16,1 0-16,-1 0 15,0 0-15,1 0 16,29 0-16,-30 0 16,30 0-1,-29 0 1,28 0-16,-28 0 15,-1 0-15,1 0 16,29 0 0,-30 0-1,1 0 1,29 0 0,-30 0-1,0 0-15,30 0 16,-29 0-1,-1 0-15,30 0 16,-29 0-16,28 0 16,-28 0-1,-1 0 1,30 0-16,-29 0 16,-1 0-16,1 0 0,29 0 15,-30 0-15,0 0 16,30 0-16,-29 0 15,-1 0-15,30 0 0,-29 0 16,-1 0-16,0 0 16,1 0-16,-1 0 15,1 0-15,29 0 16,-30 0-16,30 0 16,-30 0-1,30 0 1,-29 0-16,-1 0 15,1 0-15,-1 0 16,1 0-16,29 0 16,-30 0-16,30 0 15,-30 0 1,1 0 0,-1 0-16,1 0 15,29 0 1,-1 0-1,1 0 17,-29 0-17,-1 0 1,30 0-16,-29 0 16,29 0-1,-1 0 16,1 0-15,-29 0 0,-1 0-1,1 0-15,29 0 16,-30 0 0,30 0 30,-30 0-30</inkml:trace>
  <inkml:trace contextRef="#ctx0" brushRef="#br0" timeOffset="88785.64">16462 12867 0,'30'0'297,"29"0"-297,0 0 15,0 0 1,-30 0-16,30 0 0,-30 0 16,1 0-16,29 0 15,-30-29-15,1 29 16,28 0-16,-58-30 0,30 30 15,29 0-15,-30 0 16,1 0 0,-1 0-16,30 0 15,-29 0 1,-1-29 0,30 29-1,0 0 16,-30 0 16,30 0-31,0 0 15,-30 0-15,1 0-1,-1 0 1,1 0 15,-1 0-15,1 0 0,-1 0 30,30 0-30,0 0 15,-30 0-15,1 0 0,29 0-16,-30 0 46,30 0-30,-29 0 78,28 0-79,-28 0 32,29 0-47,-30 0 16,1 0 15,-1 0-15,1 0-1,-1 0 1</inkml:trace>
  <inkml:trace contextRef="#ctx0" brushRef="#br0" timeOffset="96857.9">23471 13986 0,'30'29'125,"-30"1"-94,29-30-31,1 0 16,-1 0-16,30 29 15,29-29-15,30 0 16,-30 0-16,30 0 16,30 0-16,-31 0 15,31 0-15,-1 0 0,-29 0 16,29 0-16,-88 0 15,29 0-15,0 0 0,-29 0 16,0 0-16,-29 0 16,-1 0-16,30 0 15,-29 0-15,28 0 16,-28 0-16,29 0 16,-30 0-1,1 0 1,-1 0-16,1 0 15,-1 0-15,0 0 0,1 0 16,-1 0-16,1 0 16,-1 0-16,30 0 15,0 0-15,29 0 16,-29 0-16,0 0 16,0 0-16,0 0 15,29 0-15,-29 0 0,0 0 16,29 0-16,-58 0 15,58 0-15,-29 0 16,0 0-16,29 0 16,-58 0-16,58 0 0,-29 0 15,-29 0-15,28 0 16,-28 0-16,-1 0 16,30 0-16,-29 0 0,-1 0 15,30 0-15,-29 0 16,-1 0-16,0 0 15,30 0-15,0 0 0,0 0 16,-29 0 0,28 0-16,-28 0 15,-1 0-15,30 0 0,-29 0 16,-1 0-16,1 0 16,-1 0-16,0 0 15,1 0-15,-1 0 16,1 0-1,-1 0-15,1 0 32</inkml:trace>
  <inkml:trace contextRef="#ctx0" brushRef="#br0" timeOffset="107501.02">10219 7037 0,'0'-29'281,"-29"29"-265,-1-30-1,1 1 32,29-1 16,-30-28-1,30 28-46,-29 30 15,-1-59-15,30 30-1,-29-30 1,0 29-16,-1 1 16,30 0-1,-29-1 1,-1 1-1,30-1 17,-59 1-17,30-1 1,-1 1 15,30-1-15,-59 1-1,30 0 32,-30-1-31,30 30 15,-30 0-15,29-29-1,1 29 1,-30-30 0,30 30-1,-30 0 1,29 0-16,1-29 16,-30 29-1,29 0 1,1-30-1,-30 30 1,30 0 0,-1 0-16,-29-29 15,30 29 1,-30 0 0,29 0-1,1 0-15,-30 0 16,0 0-1,30 0 1,-1 0 0,-29 0-1,30 0 17,-30 0-17</inkml:trace>
  <inkml:trace contextRef="#ctx0" brushRef="#br0" timeOffset="108942.64">8806 6007 0,'-30'0'16,"1"0"47,-30 0-17,29 0 1,1 0-31,-1 0 15,1 0-15,0 0-1,-1 0 17,1 0-17,-1 0 1,1 29 0,-1-29-1,1 30 16,-1-30-15,1 0 0,-1 0 15,1 58 63,29-28-63,29 29 0,30-30 0,-29-29 1,-1 0-32,1 0 31,-1 30-15,30 29-1,-29-30 16,28 0-15,-28-29 31,29 30-16</inkml:trace>
  <inkml:trace contextRef="#ctx0" brushRef="#br0" timeOffset="120536.29">6273 15223 0,'59'0'110,"-30"0"-95,30 0 32,-29 0-31,-1 0-16,30 0 0,0 0 16,-30 0-1,30 0-15,30 0 16,-60 0-16,30 0 0,-30 0 15,30 0-15,0 0 16,-29 0-16,58 0 16,-29 0-16,-30 0 0,30 0 15,-29 0-15,29 0 16,29 29-16,-59-29 16,30 0-16,0 0 0,-29 0 15,28 0-15,1 0 16,-29 0-1,-1 0-15,1 0 16,-1 0-16,30 0 16,-29 0-16,28 0 15,1 29 17,0-29-17,0 0 16,-29 0-31,28 0 16,-28 0 0,-1 0-1,1 0-15,-1 0 16,1 0-16,-1 30 16,1-30-16,-1 0 15,1 0-15,-1 0 0,0 0 16,1 0-16,-1 0 15,30 0-15,-29 0 16,-1 0-16,30 0 16,-30 0-16,30 0 0,-29 0 15,29 0-15,0 0 16,-30 0-16,30 0 16,-30 0-16,60 0 0,-30 0 15,-30 0-15,30 0 16,-30 0-16,1 0 15,29 0-15,-30 0 0,1 0 16,29 0-16,-30 0 16,0 0-16,1 0 15,29 0-15,0 0 16,0 0-16,-30 0 16,1 0-16,28 0 15,-28 0-15,29 0 16,-30 0-16,1 0 0,29 0 15,29 0 1,-59 0-16,30 0 16,0 0-16,-29 0 15,29 0-15,-1 0 0,1 0 16,0 0-16,-29 0 16,58 0-16,0 0 15,-58 0-15,58 0 0,-29-30 16,0 30-16,0 0 15,29-29-15,-29 29 16,0 0-16,0 0 0,0 0 16,0 0-16,-30 0 15,30 0-15,-30 0 16,1 0-16,29 0 16,-30 0-16,1 0 0,29 0 15,-30 0-15,1 0 16,28 0-16,-28 0 15,29 0-15,0 0 16,0 0-16,-1 0 16,-28 0-1,29 0-15,-30 29 0,1-29 16,29 0-16,-30 0 16,30 0-16,0 0 15,-30 0-15,60 0 16,-30 0-16,-30 0 0,30 0 15,-30 0-15,30 30 16,0-30-16,0 0 16,0 0-16,0 0 15,-30 0 1,30 0 0,-29 0-1,29 0-15,-1 0 610,1 0-595,30 0-15,-30 0 0,-1 0 16,31 0-16,-60 0 15,60 0-15,-60 0 16,30 0-16,0 0 0,-30 0 16,30 0-16,-29 0 15,-1 0-15,30 0 16,-30 0-16,1 0 16,-1 0-16,1 0 0,29 0 15,-30 0 1,1 0-16,-1 0 15,1 0-15,28 0 16,-28 0 0,-1 0-16,1 0 15,29 0 1,0 0 0,-30 0-1,30 0 1,-30 0-16,1 0 15,-1 0-15,1 0 16,-1 0-16,1 0 16,-1 0-16,1 0 0,-1 0 15,0 0-15,1 0 16,-1 0-16,30 0 16,-29 0-16,-1 0 0,30 0 15,0 0 1,-30 0-16,30 0 15,-29 0-15,-1 0 16,30 0-16,-30 0 0,1 0 16,-1 0-16,1 0 15,-1 0-15,30 0 16,-29 0-16,29 0 0,-1 0 16,-28 0-1,-1 0-15,1 0 16,-1 0-16,1 0 0,-1 0 15,1 0-15,28 0 16,-28 0 0,-1 0-1,30 0-15,0 0 32,-29 0-17,-1 0 1,30 0-1,-30 0 1,1 0 0,-1 0-1,1 0 1,-1 0 15,1 0-15,-1 0 62</inkml:trace>
  <inkml:trace contextRef="#ctx0" brushRef="#br0" timeOffset="122794.96">20703 15281 0,'30'0'297,"-1"0"-297,0 0 15,30 0 1,0 0-1,-29 0-15,29 0 16,-30 0 0,0 0-16,1 0 15,-1 0-15,1 0 0,-1 0 16,1 0 0,29 0-1,-30-29 1,1 29-16,-1 0 15,30 0 1,-30 0 0,1 0-16,29-29 15,-30 29 1,1 0 0,28-30-1,1 30-15,-29 0 16,-1 0-1,1 0-15,29 0 16,-1 0 0,-28 0-16,-1 0 15,30 0 1,0 0 15,0 0-15,-29 0-1,-1 0 1,0 0 0,30 0 109</inkml:trace>
  <inkml:trace contextRef="#ctx0" brushRef="#br0" timeOffset="125365.81">25621 15134 0,'-29'0'31,"58"0"78,1 0-109,-1 0 16,30 0-16,-30 0 16,30 0-16,0 0 15,29 0-15,1 0 0,29 30 16,-30-30-16,30 29 16,0-29-16,-1 0 15,1 0-15,-59 0 0,59 0 16,-30 0-16,-29 0 15,29 0-15,-29 0 16,-29 0-16,29 0 16,-30 0-16,30 0 0,29 0 15,-29 0 1,-29 0-16,29 0 16,-30 0-16,1 0 0,28 0 15,-28 0-15,-1 0 16,30 0-16,-29 0 15,29 0-15,-30 0 16,30 0-16,-30 0 0,1 0 16,29 0-16,-30 0 15,1 0-15,29 0 16,-30 0-16,0 0 0,1 0 16,29 0-16,0 0 15,-30 0 1,1 0-16,-1 0 0,0 0 15,30 0 1,0 0 15,0 0-15,-29 0 15,-1 0-31,1 0 16,-1 0-1,0 0 1,30 0 0,-29 0-1,29 0 1,-30 0 0,1 0-1,-1 0 1,0 0-1,30 0 1,-29 0 0,-1 0-1,30 0 1,0 0 15,-29 0-15,-1 0-1,0 0 1,1 0 0,29 0-1,-30 0 17,30 0-17,-29 0 1,-1 0-1,0 0 1,1 0 0,-1 0-1,1 0 1,-1 0 15,1 0-15,-1 0-1,30 0 32,-30 0-15,30 0 46,-29 0-47,-1 0 0,30 0 16</inkml:trace>
  <inkml:trace contextRef="#ctx0" brushRef="#br0" timeOffset="130812.71">10425 15900 0,'30'0'31,"-1"0"1,1 0-17,-1 0 1,1 0-1,-1 0 1,0 0-16,30 0 0,-29 0 16,29 0-16,0 0 15,-1 0-15,31 0 16,-1 0-16,-29 0 0,29 0 16,30 0-16,-59 0 15,29 0-15,-29 0 16,0 0-16,30 0 15,-1 0-15,-29 0 0,29 0 16,30 0-16,-59 0 16,59 0-16,-30 0 15,0 0-15,-29 0 0,59 0 16,-30 0-16,-58 0 16,58 0-16,-58 0 15,58 0-15,-29 0 16,-30 0-16,30 0 0,30 0 15,-60 0-15,59 0 16,-58 0-16,58 0 16,1 0-16,-60 0 0,59 0 15,-29 0-15,-29 0 16,29 0-16,-30 0 16,59 0-16,-29 0 0,0 0 15,0 0 1,-29 0-16,-1 0 15,0 0-15,30 0 0,-29 0 16,-1 0-16,1 0 16,-1 0-16,1 0 15,-1 0-15,0 0 16,1 0-16,-1 0 0,1 0 16,29 0-16,-30 0 15,1 0-15,29 0 16,-1 0-16,1 0 15,-29 0-15,-1 0 16,30 0-16,0 0 16,-30 0-16,30 0 15,0 0-15,-29 0 0,29 0 16,29 0-16,-59 0 16,30 0-16,-29 0 15,-1 0-15,30 0 0,-29 0 16,-1 0-16,0 0 15,1 0-15,-1 0 16,1 0-16,-1 0 0,1 0 16,-1 0-1,30 0-15,-30 0 16,30 0-16,-29 0 16,-1 0-16,30 0 0,-29 0 15,-1 0-15,30 0 16,0 0-16,0 0 15,29 0-15,-58 0 16,-1 0-16,30 0 16,-30 0-16,30 0 15,0 0-15,0 0 16,-29 0-16,28 0 16,-28 0-16,-1 0 15,1 0-15,-1 0 0,1 0 16,-1 0-16,1 0 15,-1 0-15,30 0 16,0 0 15,-30 0-15,1 0 0,29 0-1,29 0 1,-29 0 15,0 0-31,-30 0 16,30 0-1,0 0 17,0 0-17,-30 0 1,1 0-1,-1 0-15,1 0 16,-1 0 0,1 0-1,-1 0 1,0 0 0,1 0-1,-1 0-15,1 0 31,-1 0-15,1 0 0,-1 0 15,1 0-15,-1 0-1,1 0 16,-1 0-15,0 0 15,30 0 79</inkml:trace>
  <inkml:trace contextRef="#ctx0" brushRef="#br0" timeOffset="147772.76">3622 16695 0,'30'0'281,"-1"0"-265,1 0-16,-1 0 0,1 0 15,29 0-15,0 0 16,-30 0 0,0 0-16,1 0 15,-1 0-15,1 0 0,-1 0 16,1 0-16,-1 0 15,1 0-15,28 0 16,-28 0-16,29 0 16,-30 0-1,1 0 1,29 0-16,-30 0 16,1 0-16,-1 0 15,0 0-15,1 0 16,-1 0-16,1 0 0,-1 0 15,1 0-15,-1 0 16,1 0 0,-1 0-16,0 0 15,1 0-15,-1 0 16,1 0 0,-1 0-16,1 0 15,-1 0 1,1 0-16,-1 0 15,1 0 1,-1 0-16,0 0 31,1 0-15,-1 0 15,1 0-15</inkml:trace>
  <inkml:trace contextRef="#ctx0" brushRef="#br0" timeOffset="153872.63">4418 7155 0,'0'-29'125,"0"-1"-93,0 1-17,29-1 1,1 1 0,28-1-1,1-58-15,30 29 16,-30-29-16,88-30 0,-29-29 15,29 29-15,-59-29 16,1 29-16,-1 30 16,0-1-16,-29 31 0,0-1 15,-30 0-15,30 0 16,-29 29 0,29 1-16,-59-30 0,29 59 15,1-29-15,-1-1 16,1-29-16,-1 59 15,0-29-15,1-1 0,-1 30 16,1-58-16,-1 28 16,1-29-16,29 30 15,-1-30-15,1 0 16,-59 0-16,59 0 0,0 0 16,0 0-16,-29 1 15,-1 28-15,30 1 16,-30-1-16,1-29 0,-1 30 15,1-1 1,-1 30-16,-29-29 16,30 29-16,-30-29 15,29 29-15,-29-30 0,29 30 32,-29-29-17,30 29-15</inkml:trace>
  <inkml:trace contextRef="#ctx0" brushRef="#br0" timeOffset="155411.04">5066 7361 0,'-30'0'15,"30"-29"79,0-1-78,30 1 15,-1-1-31,0 30 15,30-59-15,-59 30 16,30 29-16,-1-59 16,30 30-16,-29-1 15,-1 30-15,30-59 16,-30 0-16,1 30 0,-1 29 16,1-59-16,-1 30 15,1 29-15,-1-30 16,0-29-16,1 30 15,-1-30-15,-29 30 16,30-1 0,-1 30-16,1-59 0,-30 30 15,29 29-15,1-30 16,-30 1-16,29-1 16,1 30-16,-1 0 0,-29-29 15,29 0-15,30-1 16,-59 1-1,30 29-15,29-30 16,-30 1-16,1-1 16,-30 1-16,29 29 15,30 0-15,-59-30 16,29 1 0,1 29-16,-1-29 0,-29-30 15,30 59-15,-1-30 16,-29 1-16,30-1 15,-1 1-15,1 0 0,-30-1 16,29 1-16,30-30 16,-30 0-16,30 0 15,-29 30-15,-1-1 16,-29 1-16,0-1 16,30 1-16,-1-1 15,-29 1-15,29 29 16,1-30-16,-1 1 0,-29 0 15,30-1 1,-30 1 0,29 29-16,-29-30 31,30 30-31,-30-29 16,29 29-16,1-30 15,-1 1 1,1-1-16,-1 30 15,0 0 1,-29-29-16,30 29 16,-30-29-16,29 29 31</inkml:trace>
  <inkml:trace contextRef="#ctx0" brushRef="#br0" timeOffset="158162.93">5831 8215 0,'0'-29'157,"0"-1"-111,0 1 17,0-1-47,0 1-1,30 29 16,-30-30-15,0 1 0,29 29 15,1 0-15,-30-30-16,29 30 15,-29-29-15,0 0 16,29 29-1,-29-30-15,30 1 16,-30-1-16,0 1 16,0-1-16,29 30 15,-29-29-15,30-1 16,-1-28-16,-29 28 16,30 30-1,-30-29-15,29-1 16,-29 1-16,0-30 15,30 29 1,-1 30-16,0-29 16,-29 0-16,30-1 15,-30 1-15,29-1 0,-29 1 16,30-1 0,-1 1-16,-29-1 15,30 1-15,-1 0 16,-29-1-1,30 1-15,-30-1 16,29 1-16,1 29 16,-1 0-16,-29-30 15,0 1-15,0-1 16,29 30-16,1-29 16,-1 29-16,1-29 15,-1-1 1,-29 1-16,30-1 15,-1 30-15,-29-29 0,30 29 16,-30-30-16,29 30 16,0-29-16,-29-1 15,30 1-15,-1 0 16,-29-1 0,30 1-1,-1-1-15,1 1 16,-1-1-1,-29 1-15,30 29 16,-30-30-16,0 1 16,29 29-1,-29-29-15,30 29 16,-30-30-16,0 1 16,29-1-1,0 1-15,1 29 0,-30-30 16,29 1-16,1-1 15,-30 1 1,29-30-16,1 59 0,-1-29 16,-29-1-16,30 1 15,-1 29 1,0-30-16,-29 1 16,30 29-16,-30-29 0,29 29 15,-29-30-15,0 1 31,30 29-31,-1 0 16,-29-30-16,30 30 16,-30-29-16,29 29 31,-29-30-31,30 30 16,-30-29-16,29 29 31,0 0-16,1 0 1,-30-30-16,29 30 31,1 0-15,-30-29 0</inkml:trace>
  <inkml:trace contextRef="#ctx0" brushRef="#br0" timeOffset="167126.49">20733 16665 0,'88'0'297,"-29"30"-297,29-30 15,-29 29-15,0-29 16,29 30-16,-58-30 0,58 0 16,0 29-16,-58-29 15,58 30-15,-29-30 16,-29 0-16,28 0 0,-28 0 16,29 29-16,29-29 15,-58 0-15,28 0 16,-28 0-16,-1 0 15,30 0-15,-59 29 0,59-29 16,-29 0-16,-1 0 16,30 0-16,-30 0 15,30 0-15,-29 0 0,-1 0 16,30 0-16,-29 0 16,28 0-16,1 0 15,-29 0-15,29 0 0,0 0 16,-30 0-16,30 0 15,-30 0-15,30 0 16,0 0-16,-29 0 16,-1 0-16,1 0 0,28 30 15,1-30-15,0 0 16,0 0 0,0 0-16,0 0 0,-30 0 15,60 0-15,-30 0 16,0 0-16,29 0 15,-29 0-15,0 0 0,0 0 16,29 0-16,-29 0 16,59 0-16,-30 0 15,0 0-15,1 0 16,28 0-16,-28-30 0,-1 30 16,30 0-16,0 0 15,0 0-15,-60 0 16,31 0-16,-1 0 15,-29 0-15,29 0 0,1 0 16,-60 0-16,60 0 16,-60 0-16,59 0 0,1 0 15,-60 0-15,59 0 16,-29 0-16,0 0 16,0 0-16,0 0 15,-29 0-15,28 0 0,1 0 16,-29 0-1,-1 0-15,1 0 16,-1 0-16,1 0 16,-1 0-16,0 0 15,1 0 1,-1 0-16,1 0 16,-1 0-1,1 0 1,-1 0-16,1 0 15,-1 0 1,1 0-16,-1 0 16,0 0-1,1 0-15,-1 0 16,1 0 0,29 0-1,-30 0-15,1 0 16,28 0-16,-28 0 15,-1 0 1,1 0-16,-1 0 16,1 0-16,-1 0 0,1 0 15,-1 0 1,1 0 0,-1 0-16,0 0 15,1 0 1,-1 0-1,1 0 1,-1 0-16,1 0 31,-1 0-15,1 0 15,-1 0-15,0 0-16,1 0 15,-1 0 1,1 0 0,-1 0-1,1 0-15,-1 0 16,1 0 0,-1 0 15,0 0-16,1 0 1,29 0 843,-30 0-843,1 0-16,-1-29 16,1 29-16,-1 0 0,1 0 15,-1 0-15,0 0 16,1 0 0,-1 0-1,1 0-15,-1 0 0,1 0 31,-1 0-15,1 0-16,-1 0 16,0 0-16,1 0 31,-1 0-15,1 0 15,-30-29-16,0-1-15</inkml:trace>
  <inkml:trace contextRef="#ctx0" brushRef="#br0" timeOffset="169432.74">2651 17401 0,'29'0'78,"1"0"-62,-1 0-16,0 0 16,60 0-16,-1 0 15,1 0-15,28 0 16,1 0-16,29 0 0,-29 0 16,0 0-16,29 0 15,-58-29-15,28 29 16,1 0-16,29-29 0,-29 29 15,0 0-15,-30 0 16,1-30-16,-1 30 16,-59 0-16,60 0 0,-1 0 15,-58 0-15,58 0 16,-29 0-16,0 0 16,0 0-16,0 0 15,29 0-15,-29 0 0,0 0 16,29 0-16,-29 0 15,0 0-15,29 0 16,-29 0-16,0 0 0,0 0 16,29 0-16,-29 0 15,0 0-15,0 0 16,29 0-16,1 0 16,-60 0-16,59 0 0,-29 0 15,0-29-15,0 29 16,0 0-16,-30 0 15,30 0-15,-29 0 0,29 0 16,0 0-16,-30 0 16,30 0-16,-30 0 15,1 0-15,-1 0 16,1 0-16,-1 0 16,1 0-16,-1 0 15,1 0 1,-1 0-16,0 0 15,1 0 1,-1 0 0,1 0-16,-1 0 0,1 0 15,-1 29-15,1-29 16,-1 0-16,0 0 16,1 0-16,29 0 15,-30 30 1,1-30-16,-1 0 15,1 0 1,-1 0 0</inkml:trace>
  <inkml:trace contextRef="#ctx0" brushRef="#br0" timeOffset="172737.25">11780 17401 0,'29'0'125,"1"0"-109,-1 0 15,1 0 0,-1 0-31,-29 30 16,30-30 0,-1 0-16,30 0 15,-30 0 1,1 0-16,29 29 0,-30-29 15,1 0-15,29 0 16,-30 0-16,30 0 16,-30 0-16,1 0 0,29 0 15,0 0 1,-30 0-16,1 0 16,-1 0-16,0 0 15,1 0-15,29 0 0,-30 0 16,30 0-1,-29 0-15,-1 0 16,0 0-16,30 0 0,0 0 16,0 0-1,-29 0-15,-1 0 16,1 0-16,-1 0 0,30-29 16,-30 29-16,1 0 15,-1 0-15,30 0 16,-29-30-16,28 30 0,-28-29 15,-1 29-15,30 0 16,-29-29-16,-1 29 16,30 0-16,-30 0 15,1 0-15,-1 0 0,1 0 16,-1 0-16,1 0 16,-1 0-16,1 0 15,-1 0-15,1-30 16,-1 30-16,0 0 0,1 0 15,-1 0-15,1 0 32,-1 0-32,1 0 0,-1 0 15,1 0 1,-1 0 0,0 0-1,1 0 1,-1 0 15,1 0-15,-1 0 15,1 0-15,-1 0-1,1 0 1,-1 0-1,30 0 1,-30 0-16,1 30 16,29-30-16,0 0 0,0 29 15,29-29-15,0 29 16,-58-29-16,58 30 16,0-30-16,-58 0 15,29 29-15,0-29 0,0 0 16,-1 0-16,-28 0 15,29 0-15,0 30 16,0-30-16,-1 0 0,1 0 16,-29 0-16,29 0 15,-30 0-15,30 0 16,0 29-16,-30-29 16,30 0-16,-29 0 0,-1 0 15,30 0-15,-29 0 16,-1 0-16,30 0 15,-30 0-15,1 0 0,29 30 16,0-30-16,0 0 16,-30 0-16,59 0 15,1 0-15,-30 0 0,29 0 16,30 0-16,-30 0 16,30 0-16,0 0 15,-1 0-15,-28 0 16,-1 0-16,0 0 0,-29 0 15,0 0-15,30 0 16,-1-30-16,30 30 16,0 0-16,58 0 0,30-29 15,1 29-15,-1-30 16,0 30-16,-59-29 16,0 29-16,-29 0 0,29-30 15,1 30-15,58 0 16,-30 0-16,1 0 15,-88 30-15,-1 29 16,0-30-16,-147-29 0,89 0 609,29 0-593,-30 0 0,1 0-16,-1 0 15,0 0 17</inkml:trace>
</inkml:ink>
</file>

<file path=ppt/ink/ink6.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20:00.266"/>
    </inkml:context>
    <inkml:brush xml:id="br0">
      <inkml:brushProperty name="width" value="0.05292" units="cm"/>
      <inkml:brushProperty name="height" value="0.05292" units="cm"/>
      <inkml:brushProperty name="color" value="#FF0000"/>
    </inkml:brush>
  </inkml:definitions>
  <inkml:trace contextRef="#ctx0" brushRef="#br0">12192 9010 0,'0'29'78,"30"-29"-31,-1 0-16,1 0-16,-1 0-15,0 30 16,1-30 0,29 0-1,-30 0-15,-29 29 16,59-29-16,0 30 0,0-30 16,0 29-1,-30 1 1,30-30-16,-29 0 15,29 29-15,-30-29 16,30 30 0,-30-1-16,1-29 15,-1 0-15,1 0 16,-1 0-16,1 29 16,-1-29-16,1 30 15,-1-30 1,0 29-16,1-29 15,-1 0 1,1 0-16,-1 0 16,1 0-16,-1 0 15,1 0-15,-1 0 16,0 0-16,30 0 16,-29 0-16,29 0 0,-30 0 15,1 0-15,28 0 16,-28 0-16,-1 0 15,30 0-15,-29 0 0,-1 0 16,1 0-16,-1 0 16,1 0-16,-1 0 15,0 0-15,1 0 0,29 0 16,-30 0 0,30 0-1,-29 0-15,-1 0 16,0 0-16,-29-29 15,30 29-15,-1-30 16,1 30-16,-1 0 16,1 0-16,-30-29 15,29 29-15,1-29 16,-1 29-16,1 0 16,-1 0-16,30-30 15,-30 30-15,-29-29 16,30 29-16,-1-30 15,1 30-15,-1 0 16,1 0-16,-1 0 0,-29-29 16,29 29-16,1-30 15,-1 30 1,1 0-16,-30-29 16,29 29-16,1-30 15,-1 30-15,-29-29 16,30 29-16,-1 0 15,1-29 1,-1 29-16,0-30 16,1 30-1,-1-29-15,1-1 16,-1 30 0,-29-29-1,30 29 1,-30-30-16,29 30 15,-29-29 1,0-1 0,0 1-1,0 0 1,0-1 0,0 1-16,0-1 15,0-29-15,0 30 16,0-30-16,0 30 15,0-30-15,0 0 0,0 29 16,0-58-16,0 59 16,0-1-16,0-29 15,0 30-15,0-1 0,0-29 16,-29 30-16,29 0 16,0-1-16,0 1 15,0-1-15,-30 1 16,1-1-16,29 1 15,0-1 1,-30 30-16,30-29 16,0 0-16,-29 29 0,29-30 15,-30 30-15,30-29 16,0-1 0,-29 30-1,29-29-15,-29-1 0,29 1 31,0-1-31,-30 30 16,1-29-16,-1 0 16,30-1-16,-29 30 15,-1 0-15,30-29 16,-29-1-16,-1 30 16,-29-29-16,30-1 15,29 1-15,-29 29 16,-30 0-16,59-30 15,-30 30-15,-29-29 0,0 0 16,1 29 0,28 0-16,1 0 15,-30-30-15,29 30 0,1-29 16,-1 29-16,-29 0 16,1-30-16,-1 30 15,29 0-15,1 0 16,-1 0-16,1 0 15,-1 0-15,1 0 16,-30 0 0,30 0-16,-30 0 15,29 0-15,1 0 16,-1 0-16,1 0 16,-1 0-16,-28 0 15,28 0-15,-29 0 16,30 0-1,-1 0-15,1 0 0,-1 0 16,1 0-16,0 0 16,-1 30-16,1-30 15,-30 0 1,59 29-16,-59-29 16,29 30-16,-28-1 15,28-29 1,1 0-16,-30 0 15,59 29-15,-30-29 16,-29 30-16,30-30 16,-1 0-1,30 29-15,-29 1 16,0-30-16,-1 29 16,1-29-1,-1 30-15,1-1 16,-1-29-1,1 30 1,29-1-16,0 0 16,-30-29-16,1 30 15,0-1 1,-1-29-16,1 0 16,29 30-16,-30-30 15,1 29-15,-1 1 16,1-30-1,29 29 1,0 1 0,-30-30-16,1 0 15,-1 29 1,30 0 0,0 1-1,-29-30-15,29 29 31,-29 1-15,29-1 15,0 1-31,0-1 16,-30-29-16,30 30 31,-29-1-31,29 0 16,0 1-1,0-1 1,0 1 15,0-1-31,-30 1 16,30-1 0,0 1-1,0-1 1,0 0-16,0 1 15,0-1-15,0 1 32,0-1-32,0 1 15,0-1-15,0 1 16,0-1 0,0 0-16,0 1 15,0-1-15,0 1 16,0-1 15,0 1-15,0-1-1,0 1 17,0-1-17,0 0 16,0 1-15,0-1-16,0 1 47,0-1-47,0 1 31,0-1-15,0 1-1</inkml:trace>
  <inkml:trace contextRef="#ctx0" brushRef="#br0" timeOffset="4802.32">12693 8951 0,'0'30'172,"0"-1"-141,0 0-31,0 1 16,0-1-16,0 30 15,0 0-15,0 29 16,-30 30-16,30 0 0,-29 0 16,29-30-16,0 0 15,0 1-15,0-1 16,-29-59-16,29 30 15,-30-29-15,30-1 0,0 30 16,0-29 0,0 28-16,0-28 15,0 29 1,0-30 0,0 1-1,0-1 1</inkml:trace>
  <inkml:trace contextRef="#ctx0" brushRef="#br0" timeOffset="5745.84">12546 9098 0,'-30'30'16,"30"-1"-1,-29-29 1,29 30 0,-30-30-16,30 29 15,-29-29 1,-1 0-1,30 30-15,0-1 16,-29-29 0,29 29-16,0 1 109</inkml:trace>
  <inkml:trace contextRef="#ctx0" brushRef="#br0" timeOffset="6943.04">12752 9069 0,'29'0'62,"1"0"16,-30 29-62,29-29 0,-29 30-16,30-30 15,-30 29-15,29-29 31,0 0-15,1 0 0,-30 30-16,29-30 31,1 0 16,-30 29-47</inkml:trace>
  <inkml:trace contextRef="#ctx0" brushRef="#br0" timeOffset="7880.91">12752 9010 0,'0'29'16,"0"1"0,-30-30 15,1 0-16,29 29-15,0 1 47,-30-30-15,30 29-32,-29-29 15,0 0 32,29 30-16,-30-30 1</inkml:trace>
  <inkml:trace contextRef="#ctx0" brushRef="#br0" timeOffset="27052.34">5684 10453 0,'0'-30'31,"-30"30"-31,60 0 204,-1 0-189,1 30 16,-1-30-15,-29 29 0,30-29-1,-30 30 17,29-30-17,-29 29-15,0 0 31,30-29-31,-30 30 79,0-1-64,0 1 48,-30-30 15,1 0-31,-1 0-32,1 0 17,-1 0 155,60 0 1,-1 0-173,1 0 1,-1 0 62,1 0-47,-30 29 32,29 1-32,-29-1 63,0 1-32,-29-30 235,-1 0-281,1 0 31,-1 0-16,1 0 47</inkml:trace>
  <inkml:trace contextRef="#ctx0" brushRef="#br0" timeOffset="31282.5">5654 11159 0,'30'0'141,"29"0"-126,-30 0 32,1 0-31,-1 0-1,1 0 17,-1 30-17,1-1-15,-1-29 32,0 59-17,1-59 1,-1 30 15,1-1-15,-30 0 62,0 30-47,-30-59 16,1 0-16,-1 0-15,1 0-1,0 0 32,-30 0-31,29 0 31,1 0-32,-1 0 17,1-59 124,58 59-15,1 0-126,-1 0 16,1 0-15,-1 0 15,1 59 16,-1-59-16,0 30 1,-29-1-1,30-29 16,-30 59 47,0-29-1,0-1 32,-30-29-78,1 0 0,0 0-16,-30 0 32,29 0-16,1 0-32,-1 0 17,1 0 14,-1-29 64,30-1 46</inkml:trace>
  <inkml:trace contextRef="#ctx0" brushRef="#br0" timeOffset="40216.72">3711 14457 0,'29'0'31,"30"0"32,-29 0-47,29 0 30,-30 0-14,30 0-17,-30 0 1,1 0-16,-1 0 16,-29 29-16,59-29 0,-29 0 15,28 0 1,-28 30-16,-1-30 15,30 0-15,0 0 16,0 0-16,-29 0 16,-1 0-16,30 29 15,0-29 1,-59 30-16,29-30 0,30 0 16,-29 0-1,28 0-15,-28 0 16,-1 0-16,1 0 15,-1 29-15,1-29 16,29 0 0,-30 0-16,30 0 15,-30 0-15,30 0 16,-29 0 0,-1 0-16,1 0 15,-1 0-15,30 0 0,-30 0 16,1 0-16,29 0 15,-30 0-15,1 0 16,-1 0-16,30 0 0,0 0 16,0 0-1,0 0-15,-30 0 16,30 0-16,0 0 16,0 0-16,0 0 15,-30 0 1,30 0-16,-29 0 15,-1 0-15,0 0 0,1 0 16,-1 0-16,30 0 16,0 0-1,-29 0-15,29 0 16,-30 0 0,0 0-16,1 0 15,-1 0 1,30 0-16,-29 0 15,-1 0 1,1 0 0,28 0-1,-28 0 1,-1 0 0,1 0-1,-1 0 1,30 0-1,-29 0 1,-1 0-16,1 0 31,-1 0-15,0 0 0,1 0 15,-1 0-16,1 0 1,-1 0 15,1 0-15,-1 0 0,1 0-1,28 0 95,-28 0-79,-30-59 0,0 30 16,0-30-31,0 30 30,0-1-30,0 1 15,0-1 1,0 1-17,0-1 1,0-29-1,0 30 1,0 0 0,0-30-16,0 29 15,0 1 1,0-1-16,0 1 0,0-1 16,0 1-16,0 0 15,0-1-15,0-29 16,0 0-1,0 30 1,0-1-16,0 1 16,0 0-16,0-1 15,0 1-15,0-1 0,0 1 16,0-1 0,0-28-1,0-1 1,0 29-1,0 1-15,0-1 16,29 1-16,-29-1 16,0 1-16,0 0 0,0-1 15,0 1-15,0-30 16,0 29 0,0-29-1,0 1 1,0 28-1,0 1 1,0-1 0,-29 30 77,-1 0-77,1 0 15,0 0-15,-1 0 0,1-29-1,-30-1 1,0 1-1,0 29 1,30 0-16,-30 0 16,29 0-1,1 0-15,-1 0 16,1 0-16,-1 0 16,1 0-16,-1 0 0,1 0 15,0 0-15,-1 0 16,1 0-16,-1-30 15,-29 30 1,30 0 0,-1 0-1,1 0-15,0 0 16,-30 0-16,0 0 16,0 0 15,29 0-31,1 0 0,-1 0 15,-28 0 1,28 0-16,-29 0 16,30 0-16,-1 0 15,-29 0 1,30 0 0,0 0-16,-1 0 0,1 0 15,-1 0-15,1 0 16,-1 0-16,1 30 15,-1-30-15,1 29 16,-30-29-16,30 0 16,-1 0-1,-29 0-15,30 0 16,-30 0-16,29 0 16,1 0-1,0 0-15,-1 0 16,1 0-16,-1 0 15,1 0-15,-1 0 0,-29 0 16,30 0 0,-30 0-1,0 0-15,30 0 16,-30 0 0,29 0-16,-29 0 15,30 0 1,0 0-16,-30 0 0,0 0 15,29 0 1,1 0-16,-30 0 16,30 0-16,-30 0 0,29 0 15,1 0-15,-1 0 16,1 0-16,-30 30 16,29-30-16,1 0 0,-30 29 15,30-29-15,-1 0 16,-29 30-1,30-30-15,-30 0 16,0 0 0,30 0-1,-1 0 1,1 29 0,-1-29 15,1 0-16,-1 0 17,1 30-17,-1-30 1,1 0 15,-30 29 16,59 30 47,0-30-79,30 1 32,28 29-31,-58-30 31,30 30-16,-1-30 16,-29 30-31,0-29 30,0-1-46,0 1 16,0-1 0,0 1-1,0-1-15,0 0 16,0 1-16,0-1 0,0 1 16,0-1-16,0 1 15,0 28 1,0-28-1,-29 29-15,29 0 16,-30 0 15,30-30-31,0 30 16,0-30 0,0 1-1,0-1 1,0 30 15,0-29 0,0-1 32,0 0 31,0 1-1,0-1-61,0 1-17,0-1 16,30 1-15,-30-1 31,29 1 31,-29-1 63</inkml:trace>
  <inkml:trace contextRef="#ctx0" brushRef="#br0" timeOffset="53947.54">21645 13103 0,'30'29'297,"-30"1"-282,0-1 1,0 0 15,0 1-15,-30-30-1,30 29 1,-58 1-16,28-1 16,1-29-16,-1 30 15,-29-1-15,0 1 16,30-1-16,0-29 16,-1 0-16,30 29 15,-59-29 1,0 30-1,30-30 17,58-30 61,30 1-77,-29 29-16,29-29 16,29 29-16,-59-30 0,60 1 15,-30-1-15,-30 30 16,30-29-16,-30 29 16,1 0-16,-1 0 15,30 0-15,-29 0 16,-1 0-16,0 0 15,1 0 1,29 29-16,-30 1 16,1-30 15,-1 59-15,1-30-1,-30 0 1,0 1-1,0 29 1,0-30-16,0 1 16,0-1-16,0 0 15,0 1-15,0 29 16,0-30-16,0 1 16,0 29-1,-30-30 1,1 0-1,-1 30 1,1-29-16,-1-30 16,1 0-16,-30 29 0,0 1 15,0-1 1,0-29-16,0 30 16,1-30-16,28 29 15,1-29-15,-30 0 16,0 0-1,29 0-15,-28 0 16,28 0 0,1 0-1,-1 0 1,1 0 15</inkml:trace>
  <inkml:trace contextRef="#ctx0" brushRef="#br0" timeOffset="55560.84">22441 13397 0,'0'-59'15,"0"30"1,0 88 62,0-30-62,0 1-1,0 28 1,0-28 0,0-1-16,0 1 15,0-1-15,0 1 16,0-1-16,0 0 15,0 1-15,0-1 0,0 1 16,0-1-16,0 1 16,29-1-16,-29 1 15,0 28 1,29 1 0,1-29-1,-1-1 1,1 1-16,-30-1 31,59 30-15,-30-30-1,30-29 32,0 0-31,-30-58 31,1 58-32,-30-30 1,0-29 0,0 30-1,0-1 1,0 1-16,0-1 0,0-28 15,-30 28-15,30 1 16,-29-30-16,29 0 16,0 0-16,0 30 15,0-1-15,-29-29 0,29 0 16,-30 59-16,30-29 16,0-30-16,-29 59 15,29-59 1,-30 0-1,1 30 17,-1-1-17,30 1 1,-59 0 0,30-1 15,-30 30 0,30 0 0,29 30 32,0-1-16</inkml:trace>
  <inkml:trace contextRef="#ctx0" brushRef="#br0" timeOffset="56769.48">21174 13191 0,'0'-59'78,"30"59"0,-1 0-62,1 0 0,-1 0 15,30 0 0,-30 0 0,30 0 1,-29 0 30,29 0-31,-30 0 63,1 0-47</inkml:trace>
  <inkml:trace contextRef="#ctx0" brushRef="#br0" timeOffset="58021.93">20350 14015 0,'29'0'156,"-29"30"-125,30-1-15,-1-29-1,0 30 1,30-1 0,-29-29-16,-1 0 15,1 30-15,-1-30 0,1 0 16,-1 29 0,30 0-1,0 1 16,-30-30 1,-29 29 93,-29-29-110,-30 30 17,0-1-17,30 1 1,-1-30-1,-29 0-15,0 29 16,0 1 0,30-1-1,0 0 1,-30-29 0,29 0-1,1 0-15,-1 30 31,1-30-15</inkml:trace>
  <inkml:trace contextRef="#ctx0" brushRef="#br0" timeOffset="73138.67">31187 11189 0,'0'29'390,"0"1"-374,29-30 0,1 0 15,-30 29-15,29-29 93,-29 30-93,30-30-1,-30 29-15,0 0 78,29-29-46,-29 30-1,30-30-16,-1 0 32,-29 29-31,0 1 31,0-1 0,-29-29 78,-1 0-125,1 0 47,-1 0-47,1 0 93,-1 0-77,1 0 15</inkml:trace>
  <inkml:trace contextRef="#ctx0" brushRef="#br0" timeOffset="80245.14">27359 11012 0,'29'0'125,"-29"30"-125,0-1 15,30-29 16,-30 29-31,0 1 16,29-30 0,-29 29 15,0 1 0,0-1-15,29-29 31,-29 30 0</inkml:trace>
  <inkml:trace contextRef="#ctx0" brushRef="#br0" timeOffset="81266.16">27476 10953 0,'0'30'0,"-29"-1"47,29 1-31,-29-30 0,29 29-1,0 0 32,0 1-31,-30-30-16,30 29 47,0 1-16,0-1-31</inkml:trace>
  <inkml:trace contextRef="#ctx0" brushRef="#br0" timeOffset="91636.05">24855 14428 0</inkml:trace>
  <inkml:trace contextRef="#ctx0" brushRef="#br0" timeOffset="92355.8">25120 14251 0,'0'-30'15,"30"1"17,-1 0-17,30-1 1,-59 1 0</inkml:trace>
  <inkml:trace contextRef="#ctx0" brushRef="#br0" timeOffset="92900.46">25886 13485 0,'0'-29'0,"30"29"31,-30-59-15,58 30-1,-58-1 1,30 1-1</inkml:trace>
  <inkml:trace contextRef="#ctx0" brushRef="#br0" timeOffset="93451.48">26681 12985 0,'0'-30'0,"30"30"16,-1 0-16,1 0 46,-1 0-30,1 0-16</inkml:trace>
  <inkml:trace contextRef="#ctx0" brushRef="#br0" timeOffset="93961.2">27712 13014 0,'29'0'16,"1"0"31</inkml:trace>
  <inkml:trace contextRef="#ctx0" brushRef="#br0" timeOffset="94498.66">28507 13809 0,'30'0'0,"-30"30"16,29-1 15</inkml:trace>
  <inkml:trace contextRef="#ctx0" brushRef="#br0" timeOffset="94975.59">29450 14398 0,'29'0'0</inkml:trace>
  <inkml:trace contextRef="#ctx0" brushRef="#br0" timeOffset="96980.99">7274 10040 0,'30'0'78,"-30"30"-78,29-30 16,1 0 15,-1 29 1,0-29-17,1 0 1,-1 30-16,30-1 15,-29 1-15,29-30 16,-59 29 0,29-29-16,0 30 0,1-30 15,-1 0 1,1 29 0,-30 0-16</inkml:trace>
  <inkml:trace contextRef="#ctx0" brushRef="#br0" timeOffset="98123.11">7657 10040 0,'0'59'15,"0"-29"17,0-1-17,0 1 1,-29-1 15,-1-29-15,30 30-16,0-1 62,-29-29-46,29 29 0,0 1-1,-30-30 1,1 0 93</inkml:trace>
  <inkml:trace contextRef="#ctx0" brushRef="#br0" timeOffset="109263.45">6509 17460 0,'58'0'281,"-28"0"-281,88 0 15,-59 0-15,58 0 16,-58 0-16,0 0 0,0 0 16,0 0-16,0 0 15,-30 0-15,1 0 16,-1 0-16,1 0 0,29 0 16,-30 0-1,30 30 1,-30-30-16,1 0 31,-1 0-15,1 0-1,-1 0 142,1 0-126,-1 0-16,30 0-15,0 0 16,-30 0 0,30 0-1,-29 0-15,-1 0 16,30 0-16,-30 0 16,1 0-1,-1 0 1,1 0-1,29 0 1,-30 0 0,1 0-16,-1 0 15,0 0-15,1 0 16,-1 0-16,1 0 16,-1 0-16,30 0 15,-29 0 1,-1 0-1,30 0 1,-30 0 0</inkml:trace>
  <inkml:trace contextRef="#ctx0" brushRef="#br0" timeOffset="126521.49">3299 15605 0,'0'-29'0,"-30"29"15,30-30 1,0 1-1,-29 29 1,-1 0 15,1 0 16,-1 0-47,1 29 16,-30 1-1,0 29-15,30 0 0,-30-30 16,0 30-16,0 0 16,29 0-16,-28 0 15,-1-30-15,0 30 0,29 0 16,30-30-16,-29-29 16,-1 59-16,1-29 15,29-1 1,-29 1-16,-1-30 15,30 29-15,0 0 16,0 1-16,-29-30 16,29 29-16,0 1 0,-30-1 15,30 1-15,-29 29 16,29-30-16,-30 30 16,30-30-16,0 1 0,0-1 15,0 1-15,0-1 16,0 1-16,0-1 15,0 0 1,0 1-16,0-1 16,0 1-1,0-1 1,0 1-16,0-1 0,0 1 31,0-1-31,30 0 16,-30 1-16,29-1 15,-29 1-15,0-1 0,0 1 16,30-1-16,-1 1 16,1-1-16,-30 0 15,0 1-15,29-30 0,0 59 16,-29-30 0,30-29-16,-1 30 15,-29-1-15,30 0 0,-30 1 16,29-1-1,1-29 1,-30 30 0,29-30-16,-29 29 15,30 1 1,-1-30 0,0 29-16,1-29 15,-30 30 1,29-1-1,1-29-15,-1 29 0,-29 1 16,30-30-16,-1 0 16,1 29-1,-30 1 1,29-30-16,1 0 16,-30 29-1</inkml:trace>
</inkml:ink>
</file>

<file path=ppt/ink/ink7.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22:36.910"/>
    </inkml:context>
    <inkml:brush xml:id="br0">
      <inkml:brushProperty name="width" value="0.05292" units="cm"/>
      <inkml:brushProperty name="height" value="0.05292" units="cm"/>
      <inkml:brushProperty name="color" value="#FF0000"/>
    </inkml:brush>
  </inkml:definitions>
  <inkml:trace contextRef="#ctx0" brushRef="#br0">5772 6007 0,'-29'0'156,"-1"0"-140,1 0 0,-1 0 15,1 0-16,0 0 32,-1 0-47,1 0 16,-1 0 15,1 0-15,-1 0 31,1 0-32,-1 0 17,30 29-32,-29-29 15,0 30 1,-1-30-1,1 29-15,-1-29 32,30 29-1,-29-29-31,-1 30 16,1-30 15,-1 0-16,30 29-15,0 1 16,0-1 15,-29-29-15,29 30-16,0-1 16,0 1 15,-29-30-16,29 29-15,-30-29 16,30 29 0,0 1-1,-29-1-15,-1 1 16,30-1-16,-29-29 16,29 30-1,0-1-15,0 1 16,0-1-1,0 0-15,0 1 47,0-1-47,0 1 47,0-1-47,0 1 16,0-1 15,0 1-15,0-1 31,0 0-47,0 1 15,0-1 16,0 1-31,0-1 16,0 1-16,0-1 16,0 1-1,0-1-15,0 0 16,0 1 0,0-1-16,0 1 15,0-1 1,0 1-1,0-1-15,0 1 16,0-1 0,29 0-16,1 1 15,-30-1 1,0 1 0,0-1-1,0 1-15,29-30 0,-29 29 16,0 1-16,30-30 15,-30 29-15,0 0 16,0 1-16,0-1 16,29 1-1,0-1 1,-29 1-16,0-1 0,30 1 31,-30-1 0,29-29-31,-29 29 16,30-29 0,-30 30-1,0-1-15,29-29 32,-29 30-17,30-1 1,-1-29-16,-29 30 15,30-30 1,-30 29 0,29 1-16,0-30 31,1 29 0,-1-29-31,-29 29 16,30-29 31,-1 0-32,-29 30 1,0-1-16,30-29 16,-30 30-16,29-30 15,1 0 1,-30 29-1,0 1-15,29-30 16,0 0 0,1 0 15,-1 0-15,-29 29 30</inkml:trace>
  <inkml:trace contextRef="#ctx0" brushRef="#br0" timeOffset="1829.27">5537 5712 0,'0'30'15,"0"-1"1,0 1 31,0-1-32,0 1 17,0-1-17,29-29 17,-29 29-32,30-29 15,-30 30 1,29-30-1,-29 29-15,29-29 16,1 0 0,-30 30-16,0-1 15,29-29 1,1 30 0,-30-1-1,29-29 1,1 0-1,-1 29 1,1-29 15,-1 0 1,-29 30 77,-29-30-47,29 29-62,-30-29 47,1 0-31,-1 0 15,30 30-31,0-1 31,-29-29 1,-1 0 61</inkml:trace>
  <inkml:trace contextRef="#ctx0" brushRef="#br0" timeOffset="3843.9">5301 8480 0,'30'0'109,"-1"0"-62,0 0-31,1 0-1,-1 0 32,1 0-31,-1 0 46,1 0-46,-1 0 31,1 0 78,-1 0-94,0 0 16,-29-29 16,0-1-48,0 1 1,0-1 15,0 1-15,0-1-1,0 1 1,0-1 0,0 1 15,0 0-16,-29 29-15,0 0 16,29-30 0,0 1-1,-30 29-15,30-30 16</inkml:trace>
  <inkml:trace contextRef="#ctx0" brushRef="#br0" timeOffset="6135.01">6067 6389 0,'29'0'453,"1"0"-422,-1 0-31,1 0 16,-1 0 15,0 0-31,1 0 31,-1 0-31,1 0 16,-1 0-1,1 0 1,-1 0 0,1 0-1,-1 0 16,1 0-15,-1 0 0,0 0 31,1 0 31</inkml:trace>
  <inkml:trace contextRef="#ctx0" brushRef="#br0" timeOffset="9746.79">5861 7096 0,'29'0'78,"1"0"-62,-1 0 31,0 0-16,1 0 0,-1 0 1,1 0-17,-1 0 1,1 0 0,-1 0-1,1 0 16,-1 0-31,0 0 16,1 0 15,-1 0-15,1 0 15,-1 0-15,1 0 15,-1 0-15,1 0-16,-1 0 15,1 0 1,-1 0 0,0 0-1,1 0-15,-1 0 16,1 0-1,-1 0 1,1 0-16,-1 0 0,1 0 47,-1 0-47,0 0 47,1 0-32,-1 0-15,1 0 47,-1 0-47,1 0 47,-1 0-31,1 0 15,-30 30 63</inkml:trace>
  <inkml:trace contextRef="#ctx0" brushRef="#br0" timeOffset="13003.23">5949 7921 0,'29'0'157,"1"0"-142,-1 0 16,1 0-15,-1 0 15,1 0-15,-1 0 0,1 0 15,-1 0-16,0 0 17,1 0-17,-1 0 1,1 0 15,-1 0-15,1 0-1,-1 0-15,1 0 16,-1 0 0,1 0-16,-1 0 15,0 0 1,1 0 0,-1 0-1,1 0-15,-1 0 16,1 0-16,-1 0 15,1 0-15,-1 0 16,30 0-16,-30 0 16,30 0-1,-29 0-15,29 0 16,-30 0 0,1 0-16,-1 0 15,0 29 1,1-29-1,-1 0-15,1 0 16,-1 0-16,-29 29 16,30-29-1,-1 0-15,1 0 32,-1 0-17,0 0 1,1 0 15,-1 0-15,1 0 15,-1 0-15,1 0-1,-1 0 16,1 0 1,-1 0 15,0 0 15,1 0-31</inkml:trace>
  <inkml:trace contextRef="#ctx0" brushRef="#br0" timeOffset="21419.62">15108 7773 0,'29'0'141,"30"0"-126,-29 0-15,58 0 16,-59 0-16,60 0 0,-1 0 16,-29 0-16,29 0 15,1 0-15,-31 0 16,1 0-16,-29 0 16,-1 0-16,30 0 0,-29 0 15,29 0 1,-30 0-1,0 0-15,1 0 32</inkml:trace>
  <inkml:trace contextRef="#ctx0" brushRef="#br0" timeOffset="22893.1">15343 7626 0,'-29'0'47,"-30"0"0,0 0 15,59 30-46,-59-30 0,0 29-16,30-29 15,-30 0 1,59 29-16,-30-29 0,1 30 16,0-30-1,-30 0 1,29 0-1,1 0 1,58 29 218,1-29-202,29 30-1,-30-1 31,30-29-30,-59 30 15,29-30-16,1 0 109</inkml:trace>
  <inkml:trace contextRef="#ctx0" brushRef="#br0" timeOffset="23695.82">15078 7862 0,'30'29'188,"-1"1"-142,-29-1 1,30 0 31,-1-29-46,1 30 93</inkml:trace>
  <inkml:trace contextRef="#ctx0" brushRef="#br0" timeOffset="31892.48">6126 8686 0,'29'0'203,"1"0"-187,-1 0-16,0 0 16,1 0-1,-1 0 1,1 0-16,-1 0 16,1 0-1,-1 0 1,1 0-16,29 30 15,-30-30-15,30 0 16,-30 29 0,30-29-1,-29 0-15,-1 0 16,1 0-16,-30 29 16,29-29-16,0 0 15,1 0 1,-1 0-1,1 0 1,-1 0 15,1 0-15,-1 0 31,1 0-16,-1 0 16,1 0 0,-1 0-32,0 0 32,1 0-47,-1 0 32,1 0-17,-1 0 16,1 0 1,-1 0-32,1 0 15,-1 0 1,0 0 0,1 0-1,-1 0 1,1 0-1,-1 0 17,1 0-17,-1 0 1,1 0 0,-1 0-1,0 0 16,1 0-15,-1 0 15,1 0 16</inkml:trace>
  <inkml:trace contextRef="#ctx0" brushRef="#br0" timeOffset="36148.25">6126 8716 0,'29'0'16,"1"0"0,-1 0-16,-29 29 15,59-29 1,-59 29-16,59-29 0,-30 0 15,1 0-15,29 30 16,-30-30-16,1 0 16,28 29-16,1 1 15,-29-30-15,-1 0 16,1 0 0,-1 0-16,1 0 0,-1 0 15,0 0 1,1 0-16,-1 0 15,30 0 1,-29 0-16,29 0 16,-30 0-16,1 0 15,28 0 1,1 0-16,-29 0 16,29 0-1,0 0 1,-30 0-16,0 0 0,1 0 15,-1 0-15,1 0 16,29 0-16,0 0 16,-30 0-1,0 0-15,1 0 0,29 0 16,-30 0 0,1 0-1,29 0-15,-30 0 16,1 0-1,-1 0 1,0 0-16,1 0 0,-1-30 31,1 30-31,-1 0 16,1 0 0,-1 0-16,30 0 15,-30-29 1,1 29-1,-1-30-15,1 30 0,-1 0 16,1 0 0,-1-29-1,1 29-15,-1-29 16,1 29-16,-1-30 16,0 30-1,1-29 1,-1-1-16,1 30 15,-1 0 1,-29-29 0,0-1-1,30 1-15,-30-1 16,29 1-16,-29 0 31,0-1-31,0 1 31,0-1-15,0 1-16,-29-1 16,29 1-1,0-1 1,-30 30-16,30-29 0,-29 0 16,-1 29-1,30-30-15,-29 1 16,-1-1-1,1 30-15,0-29 16,29-1-16,-59 30 16,29-29-1,1 29-15,-1-30 16,1 30-16,29-29 16,-30 29-16,1 0 15,-1-29 1,1 29-16,0-30 15,-1 30 1,1 0 0,-1 0-16,1 0 15,-1 0-15,-29-29 16,30 29 0,-30 0-1,30-30-15,-1 30 16,1 0-16,-1 0 15,1 0-15,-30 0 16,29 0-16,1 0 16,-30 0-1,30 0 1,-1 0-16,1 0 0,-1 0 16,1 0-16,-1 0 15,1 0-15,0 0 16,-1 0-16,-29 0 15,30 0 1,-1 0-16,1 0 16,-1 0-1,1 0-15,-30 0 16,30 0-16,-30 0 16,29 0-1,1 0-15,-1 0 16,1 30-16,-1-30 15,1 0-15,0 0 16,-1 0-16,1 0 16,29 29-16,-30-29 15,1 30-15,-30-30 16,59 29 0,-30-29-16,1 0 0,0 0 15,-1 29-15,1-29 16,-30 30-1,29-1-15,1-29 16,-1 0-16,-29 30 16,30-30-1,29 29 1,-29-29-16,-30 30 0,29-30 31,1 0-31,-1 29 16,1 1-16,-1-30 15,1 0 1,0 29 0,-1-29-16,30 29 0,0 1 15,-29-30 1,-1 0 0,30 29-1,0 1-15,0-1 47,0 1-47,0-1 16,0 1 31,0-1-32,0 0 63,0 1-78,0-1 32,30-29-32,-30 30 15,29-1 1,1-29-16,-1 0 0,-29 30 15,29-30 1,-29 29-16,30-29 16,-30 30-16,29-30 15,-29 29 1,30-29 0,-30 29-1,29-29 16</inkml:trace>
  <inkml:trace contextRef="#ctx0" brushRef="#br0" timeOffset="38678.28">8658 8951 0,'30'0'93,"-1"0"-77,1 0 15,-1-29-15,1-1-1,-1 30 1,0 0-16,-29-29 0,59 29 16,-29 0-16,-30-30 15,59 30-15,0-29 16,0 29-16,-30 0 16,0-30-1,1 30-15,-1 0 16,1 0-16,-1 0 0,1 0 15,-1 0 1,1 0-16,-1 0 16,0 0-16,1 0 31,-1 0-31,1 30 31,-1-30-31,1 29 0,-1 1 31,1-30-31,-1 0 16,0 29-16,1-29 16,-1 30-1,1-30 1,-1 0-16,1 0 16,-1 0-16,1 0 15,-1 0 1,1 0-16,28 0 15,-28 0-15,29 0 16,-30 0 0,1 0-1,-1 0-15,1 0 0,-1-30 16,0 30-16,1 0 16,-1 0-16,-29-29 15,30 29-15,-1 0 0,1 0 16,-1 0-1,1-30-15,-1 30 32,1 0-32,-1 0 0,0 0 15,1 0 1,-1 0 0,1 0-16,-1 0 15,1 0-15,-1 0 16,1 0-16,-1 0 15,30 30-15,0-30 16,-30 0-16,30 0 16,-29 0-16,-1 0 15,59 0-15,-29 0 16,-29 0-16,29 0 0,-30 0 16,30 0-16,0 0 15,0 0-15,-30 0 16,30 0-16,-29-30 0,28 30 15,-28-29-15,-1 29 16,30 0 0,-29 0-1,-1 0-15,1 0 0,-1 0 16,1 0-16,-1 0 16,0 0-16,1 0 15,-1 0-15,1 0 0,-1 0 16,30 0-1,-29 0-15,-30 29 16,58-29-16,-28 0 16,-1 0-16,30 0 0,0 30 15,-29-30-15,-1 0 16,30 0-16,0 0 16,0 0-16,-30 0 15,1 0-15,-1 0 16,30 0-1,-30 0-15,30 0 16,-29 0 0,-1 0-1,1 0-15,-1 0 16,1 0-16,-1 0 16,30 0-1,-30 0 1,1 0-16,-1 0 15,1 0-15,-1 0 16,1 0 0,-1 0-1,1 0-15,-1 0 16,0 0 15,1 0-31,-1 0 47,1 0-47,-1 0 47,1 0-31,-1 0 77</inkml:trace>
  <inkml:trace contextRef="#ctx0" brushRef="#br0" timeOffset="68473.38">8541 9952 0,'29'0'63,"0"0"-48,1 0 1,-1 0 0,1 0-16,-1 0 15,30 0-15,0 0 0,0 0 16,0 0-16,29 0 16,-58 0-16,58 0 15,-59 0-15,60 0 0,-1 0 16,-58 0-16,58 0 15,-29 0-15,-30 0 16,30 0-16,-29 0 0,-1 0 16,30 0-16,-30 0 15,1 0-15,29 0 16,0 0 0,-30 0-16,30 0 15,0 0 1,-30 0-16,1 0 15,-1 0-15,1 0 0,-1 0 16,30 0-16,-30 0 16,30 0-1,-29 0 1,-1 0-16,1 0 0,-1 0 16,1 0-1,-1 0 1,1 0-16,-1 0 31,0 0-15,1 0-1</inkml:trace>
  <inkml:trace contextRef="#ctx0" brushRef="#br0" timeOffset="80641.1">6361 9216 0,'-29'0'0,"-1"0"47,1 0-32,-1 0 1,1 0 15,0 0-15,-30 0-1,29 0 17,-29 30-17,30-30 16,29 58-15,-30-58 15,30 30 16,0 29-31,30-59 31,-1 29 0,1 1-16,-30 29 0,0-1-15,0-28-1,29-1 1,-29 1 0,30 29-1,-30 0 1,0-1-1,29-28 17,-29 29-1,0-30 0,0 1 47,30-30 141,-1 29-203,0-29-16,30 29 15,-29-29 1,-1 0-16,1 0 16,-1 0-16,1 0 0,29 0 15,-30 0-15,0 0 16,30 0-1,-29 30 1,-1-30-16,1 0 0,-1 0 16,1 0-16,-1 0 15,0 0-15,1 0 16,29 0 0,-30 0-16,1 0 15,58 0 1,-58 0-1,-1 0-15,0 0 16,1 0-16,-1 0 16,1 0-16,-1 0 15,1 0-15,-1 0 0,1 0 16,28 0 0,-28 0-1,-1 0 1,1 0-1,29 0 1,-30 0 0,1 0-1,-1 0 1,0 0 0,1 0 15,-1 0 0,-29-59 16,0 30-16,0-1 0,0-29-15,0 30 0,0-30-1,0 0 1,0 30 0,0-30-1,0 29-15,-29 30 16,29-59-16,0 30 0,0 0 15,-30-1 1,1 1 0,0-30-1,29 29 1,-30 30 0,1-59-1,29 30 16,-59 0-15,29-1 0,-29 1-1,30 29 1,-30-30 0,30 1-1,-1 29-15,-29-30 16,30 30-1,-1 0 1,-28 0 0,28 0-1,1 0 1,-30 0 0,29 0-1,1 0 1,-1 0-1,-29 0 1,30 0 0,0 0-1,-30 0 1,29 0-16,-29 0 16,30 0-1,-1 0 1,-28 0-1,-1 0 17,29 30-17,1-1 1,-1-29 15,1 0-15,-1 0-1,1 0 1,-1 0 15</inkml:trace>
  <inkml:trace contextRef="#ctx0" brushRef="#br0" timeOffset="94392.46">3475 9834 0,'0'30'15,"30"-30"1,-1 0 0,-29 29-1,30-29 1,-1 0 0,0 30-1,1-30-15,-1 0 16,1 0-1,-1 0-15,1 0 16,-1 0-16,1 0 16,29 0-16,-1 29 0,1-29 15,0 0 1,-29 0-16,-1 0 16,1 0-16,28 0 0,-28 0 15,-1 0-15,30 30 16,0-30-16,0 0 15,-29 0 1,-1 0-16,0 29 16,30-29-16,-29 0 15,-1 0 1,30 0-16,0 0 16,-30 0-16,1 0 15,-1 0-15,1 0 16,-1 0-16,30 0 0,-29 0 15,29 0-15,-30 0 16,0 0-16,30 0 16,0 0-1,-29 0-15,29 0 0,-1 0 16,-28 0-16,58 0 16,-29 0-16,0 29 15,29-29-15,-29 0 0,0 0 16,0 30-16,29-30 15,-29 29-15,0-29 16,30 0-16,-60 30 16,59-30-16,1 0 0,-60 29 15,60-29-15,-31 0 16,1 0-16,0 0 16,30 0-16,-60 0 0,0 0 15,1 0-15,29 0 16,0 0-16,0 30 15,-30-30-15,1 0 16,-1 0 0,0 0-16,1 0 15,-1 0 1,1 0 0,-1 0-1,1 0 16,-1 0-15,1 0 0,-1 0 15,0 0-15</inkml:trace>
  <inkml:trace contextRef="#ctx0" brushRef="#br0" timeOffset="106411.15">15932 10040 0,'30'0'156,"-1"0"-140,1 0 15,-30 30-15,29-30-16,1 0 15,-1 0 1,0 0-1,1 0 1,-1 0-16,1 0 0,-1 0 16,1 0-1,-30 29 1,29-29-16,1 0 16,-1 0-16,0 0 15,1 0 1,-1 0-1,1 0 1,-1 0 0,1 0-1,-1 0-15,1 0 16,-1 0 0,1 0-16,-1 0 15,0 0 1,1 0-1,-1 0 1,1 0-16,-1 0 16,1 0-1,-1 0 1,1 0 0,-1 0-16,0 0 15,1 0 1,-1 0 15,1 0-31,-1 0 47,1 0-47,-1 0 16,1 0-1,-1 0 1,1 0 15,-1 0-15,-29-29-16,29 29 15,1 0 17,-1 0-17,-29-30-15,30 30 47,-1 0-31,1 0-1,-30-29 1,29 29-16,-29-29 16,30 29-1,-1 0 16,0-30-15,1 30 0,-30-29-16,0-1 15,29 30 1,-29-29 31,0-1-32,0 1 32,0 0-31,0-1 15,0 1-15,0-1-1,-29 30-15,-1 0 16,30-29-16,0-1 16,-29 30-16,29-29 15,-29-1 1,-1 1-16,1 0 16,-1-1-16,1 30 15,29-29 1,-30-1-16,1 1 0,-1-1 15,1 1 1,0 29-16,29-30 16,-30 30-1,1-29-15,-1 29 16,1-29-16,-1 29 16,1-30-1,-1 30-15,1-29 16,-1 29-16,1 0 15,0 0 1,-30 0-16,29 0 16,-29 0-16,30 0 15,-1 0 1,1 0-16,0 0 16,-1 0-16,1 0 0,-1 0 15,1 0 1,-1 0-1,1 0-15,29 29 0,-30-29 16,1 0-16,-1 0 16,30 30-16,-29-30 15,0 0-15,29 29 16,-30-29-16,1 0 0,-1 29 16,30 1-1,-29-30-15,-1 29 16,1-29-16,-1 0 15,30 30-15,-29-1 16,0-29 0,-1 30-1,30-1 1,-29-29 0,29 30-16,-30-30 15,30 29 1,-29-29-1,29 29-15,-30-29 16,1 0 0,29 30-16,0-1 15,-30-29 1,30 30-16,-29-30 16,29 29 30,0 1 1,-30-30-47,30 29 157,0 1-142,0-1 1,0 0 15,0 1-15,0-1 15,0 1-15,30-1-1,-1-29 1,-29 30-1,0-1 1,30-29-16,-1 0 31,-29 29-31,0 1 16,0-1 0,30-29-1,-30 30 1,0-1-1,29-29 17,1 0-1</inkml:trace>
  <inkml:trace contextRef="#ctx0" brushRef="#br0" timeOffset="116953.43">17729 9098 0,'0'-29'110,"0"-1"-110,29 30 15,-29-29 1,30 0-16,-30-1 16,29 1-16,0-1 0,30 1 15,-59-30-15,59 0 16,0 30-16,0-30 16,-29 29-16,-1 1 0,30-1 15,-30-29-15,1 59 16,-1-29-16,1 0 15,-30-1-15,29 30 16,1-29-16,-1-1 0,0 30 31,1-29-31,-30-1 16,29 30 0,-29-29-16</inkml:trace>
  <inkml:trace contextRef="#ctx0" brushRef="#br0" timeOffset="118158.36">17817 8627 0,'0'30'47,"0"-1"-31,-29-29-1,29 30-15,-30-1 16,30 0-1,-29-29-15,-1 59 16,1-29-16,29-1 16,-30 1-16,1-30 15,29 29-15,-30 1 16,1-1-16,0-29 0,29 29 16,0 1-1,-30-1 1,1-29-1,29 30-15,0-1 16,-30-29 0,1 0-1,29 30-15,29-30 125,1 0-93,-1 0-32,1 0 15,28 0 1,-28 0-1,-1 0-15,1 0 16,-1 0-16,1 0 0,-1 0 16,1 0-1,-1 0 1,0 0 0,1 0-1,-1 0 48,1 0-48</inkml:trace>
  <inkml:trace contextRef="#ctx0" brushRef="#br0" timeOffset="120360.56">12074 7067 0,'30'0'93,"-1"0"-61,1 0-17,-1 0 1,1 0 15,-1 0-15,1 0-1,-1 29 1,0-29-16,1 0 0,-1 0 16,1 0-16,29 0 15,-30 0 1,30 0-16,-29 0 16,28 0-1,-28 0 1,-1 0-16,1 0 0,-1 0 15,1 0-15,-1 0 16,1 0 0,-1 0-16,30 0 31,0 0-15,-30 0-1,1 0 1,-1 0-16,1 0 15,-1 0 1,1 0-16,-1 0 16,0 0-1,1 0 1,-1 0 0,1 0-16,-1 0 15,1 0 1,-1 0-1,1 0-15,-1 0 16,0 0 0,1 0-1,-30 30-15,29-30 16,1 0-16,-1 0 16,1 0-1,-1 0 1,1 0 15,-1 0-15,0 0-1,1 0 17,-1 0-17,1 0 1,-1 0 15,1 0-31,-1 0 47,1 0-47,-1 0 31,1 0-15,-1 0-16,0 0 31,1 0-15,-1 0-1,1 0 1,-1 0 15,1 0-15</inkml:trace>
  <inkml:trace contextRef="#ctx0" brushRef="#br0" timeOffset="132255.07">27241 9834 0,'0'30'31,"0"-1"48,29-29-48,-29 30-31,30-30 15,-30 29 1,29 1 0,1-30-16,-1 0 15,1 0 1,-1 29 0,-29 0-16,29-29 0,1 30 15,-1-30 1,1 29-1,-1-29-15,1 30 16,-1-30-16,1 29 31,-1-29-31,-29 30 16,29-30-16,1 0 0,-1 0 16,30 0-1,-29 0 1,-1 0-16,1 0 15,-1 0 1,0 0-16,1 0 16,-1 0-16,1 0 15,-1 0-15,1 0 16,-1 0-16,30 0 16,-29 0-1,-1 0-15,0 0 16,1 0-16,-1 0 15,1 0-15,-1 0 0,30 0 16,-59-30-16,59 30 16,-30 0-16,1 0 15,-1-29-15,30 29 16,-29-30-16,-1 30 16,1 0-16,-1 0 15,-29-29-15,59 29 16,-30 0-16,1-30 15,-1 30-15,-29-29 0,30 29 16,-1 0-16,1 0 16,-1 0-16,1 0 15,-1 0-15,-29-29 0,29 29 16,1-30-16,-1 30 16,1 0-1,-1-29-15,1 29 16,-1-30-1,1 30 1,-30-29 0,29 29-1,1 0 1,-1 0 15,0 0-15,1 0-1,-1 0 95,1 0-95,-1 0 48,1 0-47,-1 0 30,-29-30-46,30 1 16,-1 29 0,-29-29-1,29-1 1,-29 1 0,0-1 15,0 1-16,0-1 17,0 1-17,0-1 1,0 1 15,0 0-15,0-1 15,0 1-31,0-1 16,-29 1 15,0-1-15,-1 30-1,30-29 1,-29 29-16,-1-30 15,30 1 1,-29 29-16,-1 0 0,-29 0 16,30-29-1,-30-1 1,0 30-16,30 0 0,-30-29 16,29 29-16,-29 0 15,1 0-15,-31-30 16,30 30-16,0 0 0,1-29 15,28 29-15,-58-30 16,58 30-16,-29 0 16,0 0-16,1 0 15,-1 0-15,0 0 0,29 0 16,-29 0-16,30 0 16,-30 0-16,0 0 15,30 0-15,-30 0 0,0 0 16,29 0-1,1 0-15,0 0 16,-1 0-16,1 0 16,-1 0-16,1 0 0,-30 0 15,29 0 1,1 0 0,0 0-16,-1 0 15,1 0-15,-1 0 16,1 0-1,-1 0 1,1 30 15,29-1 1,-30-29-1,30 30 0,-29-30-15,29 29-16,-29-29 15,-1 30 1,1-30 15,-1 0-15,30 29-1,-29-29 1,-1 29 0,1-29-1,-1 0 17,30 30-1,-29-1 0,29 1-15,0-1 15,0 1 0,0-1 32,0 1-63,0-1 15,0 0 17,0 1-32,0-1 31,0 1-31,0-1 15,0 1 1,0-1-16,0 1 16,0-1-16,0 0 31,0 1-31,0-1 0,29 1 16,-29-1-1,0 1 32,0-1-31</inkml:trace>
  <inkml:trace contextRef="#ctx0" brushRef="#br0" timeOffset="143238.73">15461 14604 0,'0'30'78,"0"-1"-46,0 1-17,0-1 17,0 0-17,-29-29-15,-1 0 31,30 30-31,0-1 16,-29-29 0,-1 0-1,30 30-15,-29-1 16,29 1-16,0-1 16,0 1-16,-30-30 15,1 29 1,29 0-16,-29 1 15,-1-30-15,1 29 16,29 1-16,-30-30 16,1 0-1,29 29-15,-30-29 16,30 30-16,-29-30 16,-1 29-16,1-29 31,-1 30-31,1-1 15,0-29 1,-1 0-16,1 0 16,-1 0-1,1 0 1,-30 0-16,29 0 16,1 0-16,0 0 15,-1 0-15,1 0 16,-1 0-16,1 0 15,-1 0-15,1 0 0,-30 0 16,0 0 0,30 0-16,-1 0 15,-29 0-15,0 0 16,0 0-16,30-29 16,0 29-16,-1 0 15,1-30-15,-1 30 16,1 0-16,-1 0 0,1 0 15,-1 0-15,1 0 16,-1 0-16,30-29 16,-58 29-16,28-30 0,1 30 15,-1 0 1,1 0-16,-1-29 16,1 29-1,-1-30-15,1 30 16,0-29-1,-1-1 17,1 1-17,-1 0 17,30-1-32,-29 30 15,29-29-15,-30-1 16,30 1-1,0-1-15,0 1 16,0-1 0,0 1-16,0 0 15,0-1 1,0 1-16,0-1 16,0-29-16,0 30 15,30-1-15,-30 1 16,29 0-16,-29-1 15,0 1-15,30-30 16,-30 29-16,0 1 16,0-30-16,29-29 0,-29 58 15,30-29-15,-30 0 16,29-29 0,-29 59-16,29-30 0,-29 0 15,0 29-15,30-28 16,-1-31-16,1 30 15,-30 1 1,29 58-16,-29-30 0,30-29 16,-1 59-16,1-29 15,-30-30-15,29 29 16,0 1 0,1 29-16,-1-29 15,1-1-15,-30 1 16,29 29-16,30-30 0,-59 1 15,30 29-15,-1 0 16,1-30-16,-1 1 16,0 29-16,1-30 15,-1 30-15,1 0 0,29 0 16,-30-29 0,1 0-1,-1 29-15,0 0 0,1 0 16,-1 0-16,1 0 15,-1 0-15,1 0 16,29 0-16,-30 0 16,30 0-1,-30 0-15,1 0 16,-1 0-16,1 0 16,-1 0-16,30 29 0,0-29 15,-30 0 1,30 0-1,-29 29-15,-1 1 16,1-30-16,-1 29 16,1-29-16,-1 0 15,1 0 1,-1 30-16,0-1 16,1-29-1,-1 0-15,1 0 31,-1 0-15,-29 30-16,0-1 16,30-29-1,-1 30 1,1-30 0,-1 29 15,0-29-16,-29 29 1,30-29 15,-30 30-15,0-1 0,0 1 15,0-1 0,0 1-15,0-1-1,0 1-15,0-1 16,0 0 0,0 1-1,0-1-15,0 1 16,0-1-16,0 1 0,0-1 15,0 0-15,0 1 16,0-1-16,0 1 16,0 29-16,0 0 31,0-30-31,-30-29 16,30 59-16,-29-30 0,0 30 15,29-29 1,0-1-1,0 1-15,-30-1 16,1 0 0,29 1-16,0-1 15,0 1 1,0-1 15,0 1-15,0-1-1,0 1 17,0-1-32,0 0 15,0 1 1,0-1-16,0 1 16,0-1-1,0 1 1,0-1-1,0 1 1,0-1 15,0 0-15,0 1 0</inkml:trace>
  <inkml:trace contextRef="#ctx0" brushRef="#br0" timeOffset="146047.34">3416 15164 0,'-29'0'0,"29"29"15,-30-29-15,1 0 16,0 0-16,-1 0 16,1 0-1,-1 0-15,1 0 16,-30 0-16,29-29 0,-28 29 16,28 0-16,-29 0 15,0 0-15,30 0 16,-30-30-16,0 30 0,30-29 15,-30 29-15,-30 0 16,30-30-16,1 30 16,-31-29-16,60-1 15,-60 30-15,1-29 0,29 0 16,0 29-16,0-30 16,0 1-16,30-1 15,-30 1-15,0 29 0,-29-30 16,58 1-16,-29-1 15,1 30-15,58-29 16,-59 0-16,0-1 16,29 1-16,1-1 0,-1 1 15,1-1-15,0 30 16,-1-29-16,30-30 16,-29 59-16,29-29 0,-30-30 15,1 29 1,29 1-16,0-1 15,0-29-15,0 30 0,0 0 16,0-1-16,0 1 16,0-1-16,0 1 15,29-1-15,-29 1 16,30-30-16,-1 0 16,30 30-16,-30-30 15,1 29 1,-1 1-16,1 29 0,29-30 15,-59 1-15,59 0 16,-1 29-16,-28-30 16,29 1-16,0-1 0,29 1 15,-29-1-15,29 1 16,1 29-16,-30-29 16,29-1-16,0 30 0,-29 0 15,0 0-15,0 0 16,0-29-16,-30 29 15,30 0-15,0 0 16,0 0-16,0 0 0,-30-30 16,1 30-16,29 0 15,-30 0-15,1 0 16,-1 0-16,1-29 0,28 29 16,-28 0-1,29 0-15,0 0 16,0 0-1,-1 0-15,-28 0 16,-1 0-16,1 0 16,29 0-16,-30 0 15,1 0-15,-1 0 0,0 0 16,1 0-16,-1 0 16,1 0-16,-1 0 15,1 0-15,-1 0 16,1 0-16,-1 0 0,1 0 15,-1 0 1,0 0 0,1 0-16,-1 0 15,1 0 17,-1 0-32,1 0 31,-30 29-16,29-29 1,-29 30 0,30-30-16,-30 29 15,29-29 1,-29 30-16,29-1 0,1 0 16,-30 30-1,29-29-15,-29-1 16,30 30-16,-30-30 0,29 30 15,-29 0-15,0-29 16,0-1-16,0 1 16,0 28-16,0 1 15,0-29-15,0 29 16,0-30 0,0 1-16,0-1 15,0 0-15,0 1 0,-29-30 16,29 29-16,0 1 15,0-1 1,-30 1-16,1-1 16,29 1-16,-30-30 15,30 29-15,-29 0 16,0 1-16,29-1 16,0 1-16,-30-30 0,1 59 15,-1-30-15,30 1 16,-29-1-16,29 0 15,-30 1-15,1-1 0,29 1 16,-30-1-16,1 1 16,0-1-16,29 1 15,0-1-15,0 0 0,-30-29 16,1 30 0,29-1-16,-30 1 31,1-30-16</inkml:trace>
  <inkml:trace contextRef="#ctx0" brushRef="#br0" timeOffset="149631.34">25386 14899 0,'-30'0'0,"30"29"0,-29-29 32,29 30-32,-30-30 0,1 0 31,-1 0-16,1 0-15,-1 0 16,1 0 0,-1 0-1,1 0-15,0 0 0,29-30 16,-30 30 0,1 0-16,-1 0 15,1 0 1,-1 0-16,30-29 0,0-1 15,-29 30 1,-1 0 0,30-29-16,0-1 15,-29 1 1,0-1 0,29 1-16,0 0 15,0-30 1,-30 59-16,30-59 15,-29 29-15,29 1 16,0-30-16,-30 30 0,30-1 16,-29-29-16,29 30 15,0-30-15,0 29 16,-30-28-16,30 28 16,0 1-16,0-1 15,0 1-15,0-30 16,0 29-16,0-28 15,30-1 1,-1 29 0,1 1-16,-30-30 15,29 0-15,30 30 0,0-30 16,0 0-16,-59 0 16,59-29-16,0 88 15,-30-59-15,30 0 0,-30 29 16,1 1-16,-1 0 15,1-1-15,-1 1 16,1 29-16,-1 0 0,-29-30 16,30 1-16,-1-1 15,0 30 1,1 0-16,-1 0 16,-29-29-16,30 29 15,-1 0-15,1 0 16,29 0-1,-30 0-15,0 0 16,1 0-16,-1 0 16,1 0-16,-1 0 15,1 0-15,29 29 16,-30-29 0,0 0-16,-29 30 15,59-30-15,-29 29 16,-1-29-16,1 0 15,29 30 1,-30-30-16,1 0 16,28 29-16,-58 1 15,30-30-15,-1 29 16,1-29-16,-1 29 16,1 1-16,-1-30 15,1 29-15,-1 1 0,0-1 16,1-29-1,-1 30-15,-29-1 16,30-29-16,-1 0 16,-29 30-16,30-30 15,-30 29-15,0 0 16,0 1-16,0-1 16,0 1-1,0 29 1,0-1-1,0 31-15,0-60 0,0 60 16,-30-1-16,30-29 16,-29 29-16,-1 30 15,1-30-15,-1-58 0,30 29 16,-29-1-16,0-28 16,-1 29-16,30-30 15,-29 1-15,-1-1 0,30 1 16,-29-1-16,29 0 15,-59 1-15,29-1 16,1 1-16,29-1 16,-29 1-16,-1-30 0,30 29 15,-29 1-15,-1-30 16,30 29-16,-29-29 16,29 29-16,-30 1 0,1-30 15,29 29 1,0 1-1,-30-30 1,30 29-16,-29 1 16,29-1-1,-30-29 1,1 0 0,29 30-16,-29-1 15,-1-29 1,1 0-1,-1 0 1,1 0 0,-1 0-16,1 0 15,-1 0-15,1 0 0,0 0 16,-1 0-16,1 0 16,-1 0-16,1-29 15,-1 29-15,1 0 16,-1 0-16,30-30 15,-29 30-15,29-29 16,-29 29-16,29-30 16,-30 30-1,30-29 1,0-1 0,-29 30 93</inkml:trace>
  <inkml:trace contextRef="#ctx0" brushRef="#br0" timeOffset="151576.18">30480 14840 0,'-29'0'15,"-1"0"1,1 0 15,-1 0-31,1-30 16,0 30-16,-1 0 16,1-29-16,-30-1 15,-30-28-15,30-1 0,30 29 16,-30-29-16,0 0 15,30 1-15,-30-1 16,59 0-16,-59 0 16,30 0-16,-1 30 0,1-30 15,29 0-15,-30-30 16,30 60-16,0-30 16,-29 30-16,29-1 0,0-29 15,0 30-15,0-30 16,0 30-16,0-1 15,0-29-15,0 30 16,29-1-16,-29-28 0,30 28 16,-30-29-16,0 30 15,0-1-15,29-29 16,1 30-16,-1 0 0,-29-30 16,29 29-16,-29 1 15,0-1-15,30 1 16,-1-1-16,1 30 15,-30-29-15,29 0 16,1 29-16,-1-30 16,30 1-1,-30-1-15,30 30 0,30-29 16,-30 29-16,29 0 16,0 0-16,1 0 15,-1 0-15,0 0 0,30 0 16,-59 0-16,59 0 15,-30 0-15,30 29 16,-30 1-16,-29 29 16,30-30-16,-1 0 0,-29 1 15,-30 29-15,1-59 16,29 29-16,-30 30 16,1-29-16,28-1 0,-28 30 15,29 0-15,-30-59 16,30 59-16,-29 0 15,-1-30-15,30 0 0,-30 30 16,-29-29-16,59-30 16,-59 29-16,30 30 15,-1-30-15,1 30 16,-1-29 0,-29 29-16,30-30 15,-30 1 1,29-30-16,-29 29 0,0 0 15,0 1-15,0-1 16,0 1 0,0-1-16,0 1 15,0-1-15,0 1 16,-29 28-16,-1-28 16,30-1-16,-59 30 15,0-29-15,0 29 0,0-30 16,-29 30-16,0 0 15,-1 0-15,-28 0 16,58-30-16,-30 0 0,1-29 16,0 30-16,58-30 15,-29 0-15,-29 29 16,29-29-16,30 0 16,-1 0-1,-29 0-15,30 0 16,-1 0-1,1 0 17</inkml:trace>
  <inkml:trace contextRef="#ctx0" brushRef="#br0" timeOffset="153336.73">20379 15046 0,'0'29'0,"-29"-29"16,-30 0-16,0 30 16,29-30-16,1 0 15,-30 29-15,30-29 16,-1 30-16,-29-30 0,30 29 16,-1-29-16,1 0 15,-30 0-15,30 0 16,-1 0-16,1 0 0,-1 0 15,1 0-15,-1 0 16,-29-29-16,30-1 16,0 30-16,-30-29 15,29-1-15,-29 1 0,0-1 16,1-28-16,28-1 16,-29 59-16,0-59 15,30 0-15,-1 0 0,-29 30 16,1-1-16,28-29 15,1 0-15,-1 0 16,1 30-16,-1-59 16,30-30-16,-29 59 0,29-59 15,0 0-15,0 1 16,0-1-16,29 30 16,1-1-16,-1 1 0,1 0 15,-30 29-15,29 0 16,-29 0-16,30 30 15,-1-1-15,0-29 16,1 30-16,-30-1 0,29-29 16,1 30-1,-30 0-15,0-1 16,0 1-16,29 29 16,1-30-16,-1 30 15,1 0 1,29 0-16,-30-29 0,30 29 15,-30 0-15,60 0 16,28 0-16,1 0 16,29 0-16,1 0 0,-30 29 15,29 1-15,-29 29 16,-30-30-16,30-29 16,-59 29-16,0 1 15,-1-1-15,1-29 0,-29 30 16,-1-1-16,30-29 15,-29 30-15,28 29 16,-28-59-16,-1 88 0,1 0 16,29 30-16,-30-30 15,1 89-15,-1-59 16,-29-30-16,0 30 16,0-30-16,0-29 0,0 0 15,0 0-15,0-30 16,0 1-16,-29 29 15,29-30-15,-30 30 16,1-59 0,29 29-16,0 1 15,0-1-15,-30-29 16,1 0 0,29 30-16,-30-30 15,1 29 1,-1-29-1,1 0 1,0 30-16,-30-1 16,29-29-16,1 29 15,-30-29 1,29 0 0,1 0-16</inkml:trace>
  <inkml:trace contextRef="#ctx0" brushRef="#br0" timeOffset="156050.67">9689 14928 0,'0'30'16,"-29"-30"-16,-1 0 15,1 29 17,-1-29-32,1 29 15,-1-29-15,1 0 16,-1 0 0,-28 0-16,-1 0 15,0 0-15,29 0 16,1 30-16,-1-30 15,-28 0-15,28 0 0,-29 0 16,0 0-16,30 0 16,-30 0-16,29 0 15,-28 0-15,-31 0 16,60 0-16,-30 0 0,0 0 16,0 0-1,30 0-15,-1 0 16,-29 0-16,30 0 0,-30 0 15,29-30-15,1 30 16,-30-29-16,30 29 16,-1-29-16,1-1 15,-1 30-15,1-29 0,-1 29 16,1 0-16,0-30 16,-1 1-16,1 29 15,29-30-15,0 1 0,-30 29 16,1 0-16,29-30 15,-30 1-15,1 0 16,-1 29-16,30-30 0,0 1 16,-29 29-16,-1-30 15,30-29-15,-29 59 16,0-29-16,29-30 16,-30 59-16,30-29 0,-29-1 15,-1 1-15,30-1 16,-29 1-16,29-1 15,0 1-15,-30-1 16,30 1 0,-29 0-16,29-1 15,0-29 1,0 30 0,0-30-16,0 29 15,0-28 1,0 28-16,0 1 15,0-1-15,0 1 16,0-1-16,0 1 16,0-1-16,0 1 0,0 0 15,0-1 1,0-29 0,0 30-16,0-1 15,0-28-15,0 28 16,0 1-1,0-1-15,29 30 16,-29-59-16,30 59 0,-30-29 16,0-1-16,29 1 15,1 0-15,-30-1 16,29 1-16,1 29 0,-1 0 16,-29-30-16,59 1 15,-30-1-15,1 30 16,-1-29-16,30-1 15,0 30-15,0-29 0,-30 0 16,30 29-16,0 0 16,-29-30-16,-1 30 15,30-29-15,0-1 16,-30 30-16,1 0 16,29-29-16,-30 29 15,1 0-15,29 0 0,-30 0 16,0 0-16,1 0 15,29 0-15,0 0 16,0 0-16,-1 0 16,1 0-16,-29 0 0,29 0 15,0 0-15,0 0 16,-30 29 0,0 1-16,30-1 0,0-29 15,-29 30 1,-30-1-16,59 0 15,-30-29-15,-29 30 16,59-1-16,-59 1 0,29-1 16,-29 1-16,30-1 15,29 30-15,-30 0 16,-29 29-16,30-58 0,-1 29 16,-29-1-16,29-28 15,1 29-15,-1 29 16,-29-29-16,30-30 0,-1 30 15,-29-29-15,30-1 16,-1 30-16,1 0 16,-1 0-16,-29-30 15,30-29-15,-1 59 16,0-29-16,-29 28 16,0-28-1,30-1-15,-30 30 16,29-59-16,-29 30 15,30 29-15,-30-30 16,0 0-16,0 1 16,0-1-1,0 1 1,0-1-16,0 1 0,0-1 31,0 1-31,-30-30 16,30 29-16,0 0 15,0 1-15,-29-30 16,-1 0 0,30 29-1,-29-29-15,29 30 0,-29-30 32,29 29-17,-30-29-15,30 30 0,-29-30 16,-1 0-16,30 29 15,-29-29-15,-1 0 16,1 0 0,-1 0-16,1 0 15,-1 0 17,1 0-1</inkml:trace>
</inkml:ink>
</file>

<file path=ppt/ink/ink8.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25:38.642"/>
    </inkml:context>
    <inkml:brush xml:id="br0">
      <inkml:brushProperty name="width" value="0.05292" units="cm"/>
      <inkml:brushProperty name="height" value="0.05292" units="cm"/>
      <inkml:brushProperty name="color" value="#FF0000"/>
    </inkml:brush>
  </inkml:definitions>
  <inkml:trace contextRef="#ctx0" brushRef="#br0">9336 5889 0,'29'0'47,"1"0"31,-1 0-47,0 0 16,1 0-47,-1 0 16,1 0-1,-1 0-15,1 0 16,-1 0-16,30 0 0,0 0 16,0 0-16,-30 0 15,30 0-15,30 29 16,-60-29-16,59 0 0,1 0 16,-60 0-16,30 0 15,0 0-15,0 0 16,29 0-16,-29 30 15,0-30-15,29 0 0,-29 0 16,30 0-16,-1 29 16,-29-29-16,29 0 15,1 0-15,-31 30 0,1-30 16,30 0-16,-60 0 16,59 0-16,-29 0 15,-29 0-15,29 0 0,0 0 16,-1 0-16,1 0 15,-29 0-15,29 0 16,0 0-16,0 0 0,-1 0 16,31 0-16,-60 0 15,60 0-15,-1 0 16,-29 0-16,29 0 16,1 0-16,-31 0 0,31 0 15,-1 0-15,0 29 16,89-29-16,-30 59 15,-29-59-15,29 29 0,1-29 16,-31 0-16,31 0 16,-1 0-16,-29 0 15,-30 0-15,30 0 16,29 0-16,0 0 0,30 30 16,-30-30-16,1 0 15,-31 0-15,31 0 16,-60 0-16,30 0 0,0 0 15,-30 0-15,-29 0 16,59 0-16,-30 0 16,0 0-16,60 0 0,-31 0 15,1 0-15,0 29 16,29-29-16,-29 30 16,-30-30-16,1 0 15,-1 0-15,-29 0 0,29 0 16,1 0-16,-1 0 15,-29 0-15,29 0 16,1 0-16,-31 0 0,60 0 16,0 0-16,29 0 15,-29 0-15,29 0 16,-88 0-16,59 0 0,-30 0 16,30 0-16,-29 0 15,28 0-15,-28 0 16,-1 0-16,30 0 15,0 0-15,-1 0 0,-28 0 16,29 0-16,-30 0 16,-29 0-16,0 0 15,29 0-15,-29 0 0,0 0 16,0 0-16,-30 0 16,30 0-16,0 0 15,0 0-15,0 0 16,-30 0-16,30 0 0,0 0 15,0 0-15,-30 0 16,1 0-16,29-30 16,0 30-16,-30 0 0,59-29 15,1 29-15,-60 0 16,30-30-16,30 30 16,-60 0-16,59 0 0,-29-29 15,-29 29-15,29-29 16,-1 29-16,-28 0 15,58-30-15,-29 30 16,-29 0-16,28 0 0,1 0 16,-29 0-16,29 0 15,0-29-15,0 29 16,-1 0-16,1 0 0,0-30 16,0 30-16,-29 0 15,28 0-15,-28 0 16,-1 0-16,30 0 15,-29 0-15,-1 0 0,1 0 16,-30-29-16,59 29 16,-30 0-16,0 0 15,1 0 1,-1 0 0,1 0-1,-1 0 1</inkml:trace>
  <inkml:trace contextRef="#ctx0" brushRef="#br0" timeOffset="13132.69">13753 8362 0,'29'0'343,"1"0"-343,-1 0 16,1 0 0,-1 0-16,1 0 15,-1 0 1,1 0 0,-1 0-16,1 0 15,-1 0 1,0 0-16,1 0 15,-1 0 1,1 0 15,-1 0-15,1 0-16,-1 0 31,1 0-15,-1 0 15,0 0-15,1 0 15,-1 0 78,1 0-77,-1 0 14,1 0-30,-1 0 15</inkml:trace>
  <inkml:trace contextRef="#ctx0" brushRef="#br0" timeOffset="15077.14">15520 8244 0,'29'0'235,"30"0"-220,-29 0-15,29 0 0,0 0 16,-1 0 0,-28 0-1,29 0-15,-30 0 16,1 0-16,-1 0 15,1 0 1,-1 0-16,1 0 16,-1 0-16,0 0 31,1 0-31,-1 0 16,1 0-16,-1 0 15,1 0 1,-1 0-1,1 0-15,-1 0 16,0 0 0,1 0 15,-1 0-31,1 0 0,-1 0 47,1 0-47,-30 30 15,29-30-15,1 29 16,-1-29-16,1 0 16,-1 0-1,0 0 1,1 0-16,-1 0 31,1 0-31,-1 0 0,1 0 16,29 0-1,-30 0-15,0 0 16,1 0 0,-1 30-16,1-30 15,-1 0 1,1 0-16,-1 29 16,1-29-1,-1 0 1,1 0 15,-1 0-15,0 0 77,1 0-77,-1 0 15,1 0-15</inkml:trace>
  <inkml:trace contextRef="#ctx0" brushRef="#br0" timeOffset="19845.39">8806 11895 0,'0'30'156,"0"-1"-156,29-29 16,0 0-16,1 0 15,29 30-15,-30-1 16,30-29-16,0 30 0,0-1 16,0-29-1,-30 0-15,1 0 16,-1 0-16,30 0 0,-29 0 15,28 0-15,1 0 16,-29 0-16,58 0 16,0 0-16,1-29 15,-30-1-15,29 1 0,0 29 16,-29-30-16,30 1 16,-1-1-16,0 1 15,-29 0-15,30-1 0,-1 30 16,-29 0-16,-30 0 15,60-29-15,-60 29 16,59-30-16,-29 30 0,30-29 16,-60 29-16,60 0 15,-1 0-15,-29 0 16,29 0-16,0 0 16,1-30-16,87 30 0,-87-29 15,-1-1-15,30 30 16,0-29-16,0 0 15,-60-1-15,31 1 16,-1-1-16,-58 30 0,29-29 16,-1 29-16,-28 0 15,29 0-15,-30 0 16,1-30-16,29 30 0,-30 0 16,0 0-16,30 0 15,-29 0-15,-1 0 16,30 0-16,-29 0 0,-1 0 15,1 0-15,28 0 16,1 0-16,0 0 16,0 0-1,-29 0-15,-1 0 16,0 0-16,1 30 16,-1-30-16,1 0 15,-1 29-15,30-29 0,-29 0 16,-1 0-16,30 30 15,0-30-15,0 0 16,-30 0-16,30 0 16,-29 0-16,-1 0 15,30 0-15,-30 0 16,1 29-16,29-29 16,0 30-16,-1-30 15,-28 29-15,-1-29 16,1 29-16,-1-29 15,1 0-15,-1 0 0,1 0 16,-1 30-16,1-30 16,-1 29-16,-29 1 15,29-30-15,1 0 16,-1 0 0,1 0-16,-30 29 15,29-29-15,-29 30 16,30-30-16,-1 0 15,1 0 1,-1 29-16,0-29 16,30 30-16,-29-30 15,29 0 1,-59 29-16,59-29 16,-30 0-16,1 0 15,-1 0-15,0 0 0,1 0 16,29 0-16,-30 0 15,1 0 1,-1 0-16,1 0 0,-1 0 16,0 0-16,1 0 15,-1 0-15,1 0 16,-1 0-16,1 0 16,-1 0 15,1 0-16</inkml:trace>
  <inkml:trace contextRef="#ctx0" brushRef="#br0" timeOffset="30891.88">9071 11925 0,'-30'0'31,"1"0"-16,29-30-15,0 1 16,-30 0 0,1 29 15,29-30-31,-30 1 16,30-1-1,-29 1 1,29-1-16,-30 30 15,1-29 1,29-1-16,0 1 31,0 0-15,0-1-16,0 1 16,0-1-1,0 1 1,0-1-16,0 1 15,0-1-15,0 1 16,0-30 0,0 30-16,0-1 15,0-29-15,29 30 16,-29-30 0,30 0-1,-30 30-15,0-30 16,29 29-16,1-29 15,-1 30 1,1 0 0,-1-1-16,-29 1 15,30-1-15,-1 30 16,1-29-16,-30-1 16,29 30-16,0-29 0,1 29 15,-1-30-15,1 1 16,-1 29-16,1-29 15,-1 29-15,1 0 0,28 0 16,-28-30-16,29 30 16,29 0-16,-58-29 15,28 29-15,1-30 16,0 30-16,30-29 0,-30 29 16,-1 0-16,1 0 15,0 0-15,-29 0 16,29 0-16,-30 0 0,59 0 15,-29 0-15,0 0 16,0 0-16,29 0 16,-29 0-16,0 0 0,30 0 15,-60 0-15,59 0 16,-29 29-16,0-29 16,30 30-16,-31-30 15,1 0-15,0 29 0,30-29 16,-31 30-16,1-30 15,30 29-15,-60-29 16,59 0-16,1 0 0,-60 0 16,60 29-16,-1-29 15,-29 0-15,29 0 16,1 30-16,-1-30 0,-29 0 16,0 0-16,0 0 15,29 0-15,0 0 16,-29 0-16,30 0 15,-1 0-15,-29 0 0,29 0 16,1 0-16,28 0 16,-58 0-16,59 0 15,-30 0-15,1 0 0,-1 0 16,0 0-16,-29 0 16,30 0-16,-1 0 15,-29 0-15,29 0 16,-29 0-16,0 0 0,0 0 15,29 0-15,-29 0 16,0 0-16,0 0 16,-30 0-16,1 0 0,-1 0 15,30 0-15,0 0 16,-29 0-16,28 0 16,-28 0-16,58 0 0,-29 0 15,-29 0-15,29 29 16,-1-29-16,-28 0 15,-1 0-15,1 0 0,29 0 16,-30 30-16,1-30 16,-1 0-1,0 29-15,1-29 16,-1 0-16,1 0 31,-30 30-15,29-30-16,1 29 15,-30 1 17,29-30-32,1 29 15,-30 0 1,29 1 0,-29-1-1,29-29-15,-29 59 0,0-29 16,0-1-1,0 1 1,0-1 0,0 0-16,0 1 0,0-1 15,0 30 1,0-29 0,0-1-16,0 1 15,0-1 1,0 0-1,0 1-15,0-1 16,0 1 15,0-1-15,0 1 0,0-1 15,-29-29-16,29 30-15,0-1 32,-29-29-32,29 29 15,-30-29-15,30 30 32,0-1-17,0 1 1,-29-30-1,29 29 1,-30-29-16,1 0 188</inkml:trace>
  <inkml:trace contextRef="#ctx0" brushRef="#br0" timeOffset="32755.19">11515 11719 0,'29'0'78,"1"0"-62,-1 0-1,1 0-15,-1 0 16,1 0-16,28 0 16,1 29-16,-29-29 0,58 0 15,-29 0-15,0 30 16,29-30-16,-29 0 0,-29 0 15,29 0-15,29 29 16,-59-29-16,60 0 16,-30 0-16,0 30 15,-1-30-15,-28 0 0,29 29 16,0-29-16,-30 0 16,1 0-16,-1 0 15,30 0-15,0 29 16,-30-29-16,1 0 0,29 0 15,-30 0-15,30 0 16,-30 0-16,30 0 16,0 30-16,-29-30 0,29 0 15,-1 0-15,1 29 16,0-29 0,-29 0-16,-1 30 0,1-30 15,28 29-15,-28-29 16,29 0-1,-30 0-15,1 30 0,29-30 16,-30 29-16,1-29 16,-1 30-16,30-30 15,-30 0 1,1 0-16,29 0 16,-30 0-1,1 0 1</inkml:trace>
</inkml:ink>
</file>

<file path=ppt/ink/ink9.xml><?xml version="1.0" encoding="utf-8"?>
<inkml:ink xmlns:inkml="http://www.w3.org/2003/InkML">
  <inkml:definitions>
    <inkml:context xml:id="ctx0">
      <inkml:inkSource xml:id="inkSrc0">
        <inkml:traceFormat>
          <inkml:channel name="X" type="integer" max="1920" units="cm"/>
          <inkml:channel name="Y" type="integer" max="1080" units="cm"/>
          <inkml:channel name="T" type="integer" max="2.14748E9" units="dev"/>
        </inkml:traceFormat>
        <inkml:channelProperties>
          <inkml:channelProperty channel="X" name="resolution" value="55.81395" units="1/cm"/>
          <inkml:channelProperty channel="Y" name="resolution" value="55.6701" units="1/cm"/>
          <inkml:channelProperty channel="T" name="resolution" value="1" units="1/dev"/>
        </inkml:channelProperties>
      </inkml:inkSource>
      <inkml:timestamp xml:id="ts0" timeString="2023-05-24T19:27:24.713"/>
    </inkml:context>
    <inkml:brush xml:id="br0">
      <inkml:brushProperty name="width" value="0.05292" units="cm"/>
      <inkml:brushProperty name="height" value="0.05292" units="cm"/>
      <inkml:brushProperty name="color" value="#FF0000"/>
    </inkml:brush>
  </inkml:definitions>
  <inkml:trace contextRef="#ctx0" brushRef="#br0">8717 6919 0,'30'0'31,"-1"0"1,1 0-1,-1 0-15,0 0 15,1 0-16,-1 0 1,1 0 0,-1 0-1,1 0 1,29 0-16,-30 0 16,1 0-1,-1 0-15,0 0 16,1 0-16,-1-29 0,1 29 15,-1 0-15,1 0 16,-1 0-16,1 0 16,28 0-1,-28 0-15,29 0 16,-30 0 0,1 0-16,-1 0 15,1 0 1,-1 0-16,0 0 31,1 0-31,-1 0 16,1 0-1,-1 0 1,1 0 0,-1 0-1,1 0-15,-1 0 31,1 0-31,-1 0 16,0 29-16,1-29 16,-30 30-1,29-30-15,1 0 0,-1 0 16,1 0 0,-1 0-1,1 0-15,-1 0 16,0 0-1,1 0 1,-1 0 0,1 0-16,-1 0 0,1 0 31,-1 0-31,1 0 16,29 0-16,-30 0 15,30 0 1,-30 0-1,30 0-15,-29 0 16,-1 0 0,30 0-16,0 0 15,-30 0 1,30 0-16,-29 0 0,-1 0 16,1 0-16,29 0 15,-30 0-15,0 0 16,30 0-16,-29 0 15,29 0-15,-30 0 16,30 0 0,-30 0-1,30 0-15,-29 0 16,-1 0-16,1 0 16,-1 0-16,1 0 15,-1 0-15,0 0 0,1 0 16,29 0-1,-30 0-15,30 0 16,-29 0 0,-1 0-16,1 0 15,-1 0-15,30 0 16,-30 0 0,1 0-16,-1 0 15,1 0 1,-1 0-16,1 0 31,-1 0-31,0 0 0,1 0 16,-1 0-1,1 0 1,-1 0-16,1 0 16,-1 0-1,1 0 1,-1 0-1,1 0-15,-1 0 16,0 0 0,1 0-16,-1 0 15,1 0 1,-1 0 0,1 0-16,-1 0 15,1 0 1,-1 0-1,0 0 1,1 0 0,-1 0-1,1 0 17,-1 0-17,1 0 32,-1 0-31,1 0-1,-1 0 17,1 0-17,-1 0 16</inkml:trace>
  <inkml:trace contextRef="#ctx0" brushRef="#br0" timeOffset="25859.54">15549 11454 0,'0'-30'15,"30"30"16,-30-29-31,0-1 16,29 30-16,-29 30 203,30-30-187,-1 29-1,-29 1 17,30-30-32,-1 0 31,-29 29-31,30-29 16,-1 0-16,0 0 15,1 0-15,-1 0 16,30 0-16,0 0 15,-29 0 1,29 0-16,-30 0 0,0 0 16,30 0-16,-29 0 15,-1 0-15,1 0 16,-1 0-16,1 0 0,28 0 16,-28 0-16,29 0 15,-30 0-15,1 0 16,29-29-16,-30 29 15,1 0-15,28 0 0,-28 0 16,-1-30-16,1 30 16,-1-29-16,30 29 15,0 0-15,-30-30 16,1 30-16,-1-29 16,1 0-16,-1 29 15,1 0-15,-1 0 0,1 0 16,29-30-16,-30 1 15,0 29 1,1-30-16,-1 30 16,1 0-16,-1 0 15,1 0-15,-1 0 16,1 0 0,-1 0-16,0 0 15,1 0 1,-1 0-1,1 0 1,-1 0-16,1 0 16,-1 0-1,1 0 1,-1 0-16,0 0 16,1 0-1,-1 0 1,1 0-1,-1 30-15,1-30 16,-1 0 0,-29 29-16,30-29 0,-1 0 15,1 0 1,-1 0-16,0 30 16,1-1-1,-1-29 1,1 0-16,-1 0 15,-29 29 1,30-29-16,-1 0 0,-29 30 16,30-30-1,-1 0 1,0 29-16,1-29 31,-1 0-15,1 0 15,-1 0-15,1 0-1,-1 0 1,1 0 0,-1 0-1,1 0 1,-1 0 15,0 0-15,1 0-16,-1 0 15,1 0 1,-1 0 0,1 0-1,-1 0-15,-29-29 16,30 29-1,-1 0 1,0 0 15,1 0-15,-1 0 0,1 0 30,-1 0-30,1 0 15,-1 0-15,1 0 0,-30-30 15</inkml:trace>
  <inkml:trace contextRef="#ctx0" brushRef="#br0" timeOffset="37545.07">14313 12425 0,'29'0'15,"0"0"17,1 0-1,-1 0-31,30 0 31,-29 0-31,-1 0 16,1 0-1,29 0-15,-30 0 0,-29 30 16,29-30-16,30 0 16,-29 0-1,-1 0-15,1 0 16,-1 0 15,1 0-15</inkml:trace>
  <inkml:trace contextRef="#ctx0" brushRef="#br0" timeOffset="38736.65">17022 12396 0,'29'0'47,"1"0"-16,-1 0-15,1 0-16,29-29 0,29 29 15,-59-30-15,60 30 16,29 0-16,-30 0 15,0 0-15,1 0 0,-31 0 16,1 0-16,0 0 16,0 0-16,0 0 15,0 0-15,-30 0 16,30 0-16,30 0 0,-60 0 16,30 0-16,0 0 15,0 0-15,0 0 16,0 0-16,0 0 0,-30 0 15,30 0-15,0 0 16,0 0 0,-30 30-16,1-30 0,-1 0 15,0 0-15,1 0 32,-1 0-32,1 0 15,-1 0 16</inkml:trace>
  <inkml:trace contextRef="#ctx0" brushRef="#br0" timeOffset="41808.94">7274 12602 0,'0'-29'360,"30"-1"-345,-30 1-15,29 29 0,1-30 16,28-29-16,-28 30 15,-1 0 1,1-1-16,-1 1 16,30-1-16,-59 1 0,30 29 15,28-30-15,-28 1 16,-1 29 0,1 0-16,-1 0 15,-29-30-15,30 30 31,-1 0-15,1 0 0,-30-29 77,0 0-61,0-1-1,0 1-15,0-1 15,0 1-16,0-1 1,-30 30-16,30-29 16,-29-1-16,29 1 15,0 0 1,-30-1-16,1 30 0,29-29 16,0-1-1,-30 30 1,1-29-1,29-1-15,0 1 16,-30 29 0,1 0-1,0-30 1,29 1 0,-30 29-1,1 0-15,29-29 16,-30 29-16,-29 0 15,59-30-15,-29 1 16,-1 29 0,1 0-16,0 0 15,29-30-15,-30 30 16,30-29-16,-29 29 16,-1 0-16,1 0 0,29-30 15,-30 30 1,1 0-16,-1 0 15,1 0 1,0 0 0,-1 0-1,1 0-15,-1 0 16,1 0 0,29 30-16,0-1 15,-30-29 1,1 0-16,-1 30 15,30-1 32,0 1-31,0-1 0,0 0-16,0 30 15,0-29-15,0-1 16,0 1-16,0-1 15,0 30-15,0-30 16,0 1-16,0-1 16,0 1-16,0-1 15,0 1-15,0-1 32,0 1-32,0-1 15,0 0 1,0 1-16,0-1 15,0 1-15,30-1 0,-1 1 16,-29-1-16,0 1 16,30-1-16,-30 0 15,29 1-15,1-1 16,-30 1 0,29-30-1,1 29 1,-30 1-1,0-1 32</inkml:trace>
  <inkml:trace contextRef="#ctx0" brushRef="#br0" timeOffset="46113.93">8835 12690 0,'29'0'78,"1"0"-78,-1 30 16,30-30-1,0 0-15,-29 29 16,58-29-16,30 30 0,0-30 16,-60 29-16,60-29 15,0 0-15,-30 30 16,-58-30-16,58 0 0,-58 0 15,29 0-15,-1 29 16,1-29 0,0 0-16,0 0 15,-29 0 1,28 0-16,-58 30 16,30-30-16,29 0 15,-30 0-15,1 0 0,-1 0 16,30 0-16,0 0 15,-59 29-15,59-29 16,-30 0-16,1 0 0,29 0 16,-30 0-16,30 0 15,-30 0-15,1 0 16,-1 0-16,1 0 16,-1 0-16,1 0 0,29 0 15,0 0 1,-30 0-16,0 0 15,1 0-15,29 0 0,0 0 16,0 0 0,-30 0-16,30 0 15,0 0-15,-30 0 0,30 0 16,-29 0-16,58 0 16,-29 0-16,-30 0 15,30 0-15,0-29 16,-29 29-16,58-30 0,-29 30 15,-30-29-15,30 29 16,-29 0-16,-1-30 16,30 30-16,-30 0 0,1 0 15,29-29-15,-30 29 16,1-30-16,29 30 16,-30 0-16,0-29 0,1 29 15,29-30-15,0 30 16,-30-29-16,30 0 15,0-1-15,-30 30 16,1 0-16,29-29 0,-30 29 16,30 0-1,-59-30-15,30 30 16,-1 0-16,0-29 16,-29-1-16,30 30 15,-1 0 1,1 0 15,-1 0-15,-29-29-16,0-1 47,30 1-1,-30 0-14,29-1-32,1 30 31,-30-29-31,0-1 16,0 1 30,0-1-46,0 1 16,0-1 31,0 1-47,0 0 16,0-1-16,0 1 15,29 29-15,-29-30 31,0 1-15,0-1 15,0 1-15,0-1 0,-29 1-1,29 0 1,-30-1-1,30 1-15,0-30 16,-29 29-16,-1 30 16,1-59-16,29 30 15,0 0 1,0-1-16,-30 30 16,30-29-16,-29 29 0,29-30 15,0 1 1,-30 29-1,1 0-15,0-30 16,-1 30 0,1-29-1,29-1-15,-30 30 16,1 0-16,-1 0 16,30-29-16,-29 29 15,-1-29-15,1 29 16,-1 0-1,1 0-15,29-30 16,-29 30 0,-1 0-16,1 0 15,-1 0-15,1-29 16,-1 29 0,1 0-16,-1 0 15,1 0 1,0 0-16,-1 0 15,-29 0 1,30 0 0,-1 0-16,1 0 15,-30 0 1,29 0 0,-28 0-16,28 0 15,1 0-15,-1 0 16,1 0-16,-1 0 0,1 0 15,-1 0-15,1 0 16,0 0-16,-1 0 16,1 0-16,-30 0 15,29 0-15,-29 0 16,30 0 0,-1 0-1,1 0-15,0 0 0,-30 0 16,29 0-16,-29 0 15,30 0-15,-1 0 16,-28 0-16,28 0 0,1 0 16,-1 0-16,-29 0 15,0 0-15,1 0 16,28 0 0,-29 0-16,30 0 0,-1 0 15,-29 0-15,30 0 16,-1 0-16,-28 0 15,28 0-15,1 0 0,-30 0 16,29 0-16,-29 0 16,1 0-1,-1 0-15,29 0 0,1 0 16,-1 0-16,1 0 16,-30 0-16,29 0 15,1 0 1,0 0-16,-1 0 0,1 0 15,-1 0-15,1 0 16,-1 0-16,-29 0 16,30 0-1,-30 0-15,30 29 16,-30-29 0,29 0-1,1 0-15,-1 0 0,1 0 16,-1 30-16,1-30 15,0 0-15,-1 0 16,1 0-16,-1 0 0,1 0 16,-1 0-16,1 0 15,-1 29-15,1-29 16,0 0-16,-1 0 16,1 0-16,-1 0 15,1 0 1,-1 0-16,1 29 15,-1-29 1,1 30-16,0-30 31,-1 0-31,30 29 0,-29-29 16,-1 0-16,1 0 16,-1 0-1,1 30-15,29-1 31,-30-29-15,1 0 0,-1 0-16,30 30 15,-29-30 1,0 29 0,-1-29 15,30 30-16,-29-30-15,-1 0 0,30 29 16,-29-29 0,-1 0-16,30 29 15,-29-29-15,-1 0 16,1 0-16,29 30 16,0-1-1,-29-29-15,29 30 16,-30-30-16,30 29 31,-29-29-31,29 30 16,-30-30-16,30 29 15,0 1 17,0-1 30,0 0-31,0 1-15,0-1 0,0 1-16,0-1 0,0 1 15,0-1-15,0 1 16,0-1-1,30 0-15,-30 1 32,0-1-17,29-29-15,1 30 16,-30-1-16,0 1 16,0-1-1,29 1-15,0-30 16,1 58-16,-30-28 0,29-30 15,1 29 1,-30 1-16,0-1 16,29-29-16,-29 30 0,30-30 31,-30 29-15,29 1-1,-29-1 157</inkml:trace>
  <inkml:trace contextRef="#ctx0" brushRef="#br0" timeOffset="53173.27">16875 12720 0,'-30'0'78,"1"0"-62,-1 0-1,1 0-15,-30 0 16,30 0-16,-60 0 0,1 0 15,58 0-15,-58 0 16,0 0-16,58 0 16,-58 0-16,29 0 15,30 0-15,-30 0 0,0 0 16,59-30-16,-30 30 16,1 0-16,-1 0 15,1 0-15,-1-29 16,30 0-16,-29 29 15,0 0 1,-1-30 0,1 1-1,29-1 1,0 1 15,0-1-31,0-29 16,0 30-1,0-30-15,0 30 16,0-1-16,0 1 16,0-1-16,0 1 15,0-1-15,0 1 16,0 0-16,0-1 0,29 30 16,-29-59-16,0 30 15,30 29 1,-30-30-16,0 1 0,29 29 15,-29-30-15,0 1 16,0 0-16,29 29 16,-29-30-1,30 1-15,-1 29 16,-29-30 0,0 1-1,0-1 1,0 1 15,30 29-31,-30-30 16,29 30-16,-29-29 31,30 29-15,-1-29-16,-29-1 0,30 30 15,-1 0 1,1-29-1,-30-1-15,29 30 16,0 0 0,1 0-1,-1 0 1,1 0-16,-30-29 0,29 29 16,1 0-1,-1 0 1,1 0-16,-1 0 0,0 0 31,1 0-31,-1 0 16,1 0-16,-1 0 15,1 0 1,-1 0 0,1 0-16,-1 0 15,1 0 1,-30 29 15,29-29-31,-29 30 0,29-30 16,-29 29-1,0 1 1,30-1-16,-1-29 16,1 29-1,-30 1 1,29-30-1,-29 29-15,0 1 16,0-1 0,0 1-1,0-1 1,0 1 0,0-1-1,0 0-15,0 1 16,0-1-16,0 30 31,0-29-31,0-1 16,0 1-1,0-1 1,0 0-16,0 1 16,0-1-1,0 1-15,0-1 16,0 1-1,-29-1 1,29 1-16,0-1 16,0 0-1,-30 1-15,1-1 16,29 1 0,0-1-16,0 1 31,0-1 0,0 1-15,-30-30-1,1 29-15,29 0 16,0 1 0,-29-1-16,29 1 15,-30-30-15,30 29 16,-29-29-16,29 30 15,0-1 17,-30-29 30,1 0 16</inkml:trace>
  <inkml:trace contextRef="#ctx0" brushRef="#br0" timeOffset="60341.16">4742 14693 0,'29'0'47,"-29"29"-31,29-29-16,-29 29 31,30-29-31,-1 0 16,1 0-1,-1 0 17,1 0-17,-1 30 17,1-30-17,-1 0 1,1 0-16,-1 0 0,0 0 15,1 0-15,-1 0 16,1 0-16,29 29 16,-30-29-16,30 0 0,-30 0 15,1 0-15,29 0 16,0 0 0,-30 0-16,30 0 15,-30 0-15,1 0 0,-1 0 16,30 0-16,-29 0 15,-1 0 1,1 0-16,-1 0 0,1 0 16,-1 0-16,0 0 15,1 0-15,29 0 16,0 0-16,0 0 0,29 0 16,0 0-16,-29 0 15,30 0-15,28 0 16,-58 0-16,59 0 15,-30 0-15,-58 0 0,58 0 16,-29 0-16,-29 0 16,28 0-16,1 0 15,30 0-15,-60 0 16,30 0-16,-30 0 16,30 0-16,0 0 15,0 0-15,0 0 16,0 0-16,-30 0 0,60 0 15,-30 0-15,0 0 16,-1 0-16,-28 0 16,29 0-16,-30 0 0,30 0 15,-29 0-15,-1 0 16,30 0-16,-30 0 16,30 0-16,-29 0 15,29 0 1,-30 0-16,1 0 15,28-29-15,-28 29 0,29 0 16,-30 0-16,30 0 16,0-30-16,-30 30 15,30 0-15,-29 0 16,29 0-16,0 0 0,0 0 16,-30 0-1,0 0-15,30 0 16,0 0-16,-29 0 15,29 0 1,-30 0-16,0 0 16,1 0-1,-1 0-15,1 0 0,-1 0 16,1 0 0,-1 0-16,1 0 15,-1 0-15,0 0 0,30 0 16,-29 0-1,-1 0-15,1 0 16,-1 0-16,30 0 0,0 0 16,0 0-1,0 30-15,-30-30 16,1 0-16,-1 0 0,1 29 16,-1-29-16,0 0 15,1 0 1,-1 0-16,1 0 15,-1 0-15,1 0 32,-1 0-17,1 0-15,-1 0 16,1 0 0,-1 0-1,0 30-15,1-30 16,-1 0-16,1 0 15,-1 0-15,1 0 16,-1 0 0,1 0-16,-1 0 15,0 0-15,1 29 32,-1-29-32,1 0 15,-1 30-15,1-30 0,-1 0 16,1 0-16,-1 0 15,30 0-15,-30 0 16,30 0 0,-29 0-1,-1 0-15,1 0 16,-1 0-16,1 0 0,-1 0 16,0 0-16,1 0 15,-1 0 1,1 0-16,-1 0 15,1 0 1,-1 0-16,1 0 31,-1 0-31,0 0 0,1 0 16,-1 0 0,1 0-1,-1 0-15,1 0 16,-1 0-1,1 0 1,-1 0 0,1 0-16,-1 0 15,0 0 17,1 0-17,-1 0 16,1 0-31,-1 0 0,1 0 32,-1 0-32,1 0 15,-1 0 1,0 0 0,1 0 15,-1 0-16,1 0 17,-1 0-17,1 0 32,-1 0-47,1 0 31,-1 0-15,1 0 0,-1 0 15,0 0-15,1 0-1,-1 0 16,1 0-15,-1 0 15,1 0-15,-1 0 0,1 0-1,-1 0 1,0 0-16,1 0 15,-1 0 1,1 0 0,-1 0-16,1 0 31,-1 0-15,1 0-1,-1 0 16,1 0-15,-1 0 0,0 0-1,1 0-15,-1 0 32,1 0-17,-1 0 1,1 0 15,-1 0 0,1 0-15,-1 0 31,0 0 47,1 0-94,-30 29 31,29-29-16,1 0-15,-1 0 32,1 0-17,-1 0 17,1 0 249,-1 0-187,0 0-79,1 0 1,-1 0-16,1 0 15,-1 0-15,1 0 16,29 0 0,-30 0-16,30 0 15,-30 0 1,1 0 0,-1 0-16,1 0 31,-1 0-16,1 0 95,-1 0-63,1 0-32,-1 0 17,0 0-17,1 0 1,-1 0-1,1 0-15,-1 0 32,1 0-17,-1 0 17,1 0-17,-1 0 1,1 0 15,-1 0 0,0-29-15,1 29-16,-1 0 0,-29-30 16,30 30-16,-1 0 15,1 0 1,-1 0-16,1 0 15,-1 0 1,0 0 0,1 0 15,-1 0-15,1 0-1,-1 0 95,1-29-95,-30-1 1,29 30-1,30-29-15,-29 29 16,-1 0 0,0 0-16,30 0 15,0-30-15,0 30 16,-29 0-16,-1 0 16,0 0-1,1 0-15,-1 0 16,1 0-16,-1 0 47,1 0-47,-30-29 31,0 0-15,29 29 327,30 0-327,-30 0-16,1 0 0,-1 0 16,1 0-16,-1 0 15,1 0-15,-1 0 16,1 0-16,-1 0 15,-29 29 1,30-29 0,-1 0-1</inkml:trace>
  <inkml:trace contextRef="#ctx0" brushRef="#br0" timeOffset="65182.77">22293 14781 0,'30'0'140,"-1"0"-140,30 0 16,-29 0 0,28 0-16,1 0 15,30 0-15,-1 0 0,30 0 16,0 29-16,-59-29 15,29 0-15,-29 0 16,-30 0-16,30 0 0,-29 0 16,29 0-16,-30 0 15,0 0 1,30 0-16,-29 0 16,29 0-16,-30 0 15,30 0 1,-30 0-1,1 0-15,-1 0 0,1 30 16,-1-30-16,1 0 16,-1 0-16,1 0 15,-1 0 1,0 0-16,1 0 16,-1 0-1,1 0 1,29 0-16,-30 0 15,1 0 1,-1 0-16,1 0 16,-1 0-16,0 0 15,1 0-15,-1 0 16,1 0 0,-1 0-1,1 0-15,-1 0 16,1 0-16,-1 0 31,0 0-31,1 0 16,-1 0-16,1 0 15,-1 0 1,1 0-16,-1 0 16,1 0-1,-1 0 1,1 0-1,-1 0-15,0 0 32,1 0-32,-1 0 15,1 0 17,-1 0-17,1 0-15,-1 0 16,1 0-16,-1 0 31,0 0-15,1 0 15,-1 0 16,-29-30-32,30 30 1,-1 0 0,1 0-1,-1 0 1,1 0-16,-1 0 47,1 0-47,-1 0 15,-29-29 110,29 29 422,1 0-531,-1 0 0,1 0-16,-1 0 15,1 0-15,-1 0 16,1 0-1,-1 0 1,0 0-16,1 0 16,-1 0-16,1 0 47,-1 0-32,1 0-15,-1 0 31,1 0-31,28 0 32,-28 0-32,-30 29 15,29-29-15,30 0 16,-29 0-16,29 30 16,-30-30-1,1 0-15,-1 0 16,0 0-16,1 0 15,-30 29-15,29-29 16,1 0-16,-1 0 16,1 0-1,-1 0-15,1 0 16,-1 0 0,0 0-1,1 0-15,-1 0 16,1 0-1,-1 0 1,1 0 0,-1 0-1,1 0 1</inkml:trace>
  <inkml:trace contextRef="#ctx0" brushRef="#br0" timeOffset="74928.64">14990 15723 0,'0'-29'31,"59"29"125,29 0-140,-29 29-16,88 1 16,59-30-16,1 0 0,-1 29 15,0 0-15,-59 1 16,59-30-16,-29 29 15,0-29-15,29 30 16,0-1-16,-88-29 0,0 30 16,-1-1-16,1-29 15,-88 30-15,28-30 16,1 29-16,-29-29 0,29 0 16,-30 29-16,30-29 15,-29 0 1,28 0-16,-28 30 15,29-30 1,-30 0 0,30 0-16,-29 0 15,28 0-15,1 0 0,0 0 16,30 0-16,-30-30 16,-1 30-16,31 0 15,-60 0-15,60 0 0,-31 0 16,1 0-16,0 0 15,0-29-15,-29 29 16,-1 0-16,30 0 16,-30 0-16,1 0 0,-1-29 15,1 29 1,29 0 312,-30 0-328,30 0 0,-30 0 16,1 0-16,29 0 15,0 0 1,0 0-16,-30 0 0,0 0 16,1 0-16,-1 0 15,1 0-15,29 0 31,0 0-31,-30 0 16,1 0 0,-1 0-16,0 0 15,1 0-15,-1 0 0,1 0 16,-1 0-16,30 0 16,-29 0-1,-1 0-15,30 0 0,-30 0 16,1 0-16,29 0 15,-30 0-15,30 0 16,-29 0-16,-1 0 16,30 0-16,0 0 15,0 0-15,-30 0 16,1 0-16,-1 0 16,30 0-16,-30 0 15,30 0 1,0 0-1,-29 0 1,-1 0 0,30 0-1,-30 0 1,30 0 31,-29 29 0,29-29-32,-30 0 1,1 0-16,-1 0 16,0 0-16,1 0 15,-1 0-15,1 0 16,29 0-1,0 0 17,-30 0-17,0 0 610,1 0-484,-1 0-125,30 0-1,-29 0-15,-1 0 16,30 0-16,-29 0 0,28 0 15,1 0-15,-29 0 16,29 0-16,-30 0 16,1 0-1,-1 0-15,0 0 16,30 0 0,0 0 15,-29 0-16,-30-29 79</inkml:trace>
  <inkml:trace contextRef="#ctx0" brushRef="#br0" timeOffset="86238.96">11898 14751 0,'29'-29'391,"-29"0"-376,0-1 1,0 1 15,0-1-15,30 1 0,-1-30-1,-29 29 1,0 1-16,30 0 15,-30-30-15,0 29 0,29 1 16,-29-1-16,29 1 16,-29-1-16,0 1 15,0 0-15,0-1 16,0-29 0,0 0 15,0 30-31,0-30 15,0 30 1,0-1 0,0-29-1,0 30 1,0-30 15,30 29 63,-1 30-78,1 0 15,-1 0-31,30 0 15,-29 0 1,-1 0 0,0 0-16,1 0 15,29 0-15,-30 0 0,30 0 16,0 0-16,-29 0 16,28 0-16,1 0 15,0 0-15,30 0 0,-60 30 16,59-30-16,1 29 15,-60-29-15,30 30 16,0-30-16,-30 0 0,30 29 16,0-29-16,-29 30 15,-1-30-15,30 0 16,-30 0 0,30 29-16,-29 1 15,-1-30-15,1 29 16,29-29-1,-1 29 1,-28-29 0,-1 30-16,1-30 15,-1 0-15,1 0 16,-1 0-16,1 0 0,-1 0 16,1 0-16,-1 0 15,30 0-15,-30 0 16,1 0-16,-1 0 0,30 0 15,0 0-15,0 0 16,-30 0 0,30 0-16,-29 0 15,-1 0 1,1 0-16,-1 0 16,30 0-1,-30 0 1,30 0-1,-29 0 1,-1 0-16,30 0 16,-29 0 31,28 0-32,-28 0 32,29 29-31,-30-29-1,1 30 1,-1-30 0,1 29 46,-30 1-46,0-1 15,29 1-15,-29 28-1,0-28-15,0-1 16,0 1-16,0 29 15,0-30-15,0 1 0,0-1 16,0 0-16,0 1 16,0-1-16,0 1 15,0-1 1,0 1-16,0-1 16,0 30 15,-29-30 63,-1 1-79,1-1 16,-1-29-15,1 0-16,-30 0 16,29 0-1,-28 0-15,-1 0 16,29 0 0,1 0-16,-30 0 0,0 0 15,30 0 1,-30 0-16,29 0 15,1 0-15,-30 0 0,29 0 16,1 0-16,-30 0 16,30 0-16,-1 0 15,1 0-15,-1 0 16,1 0-16,-1 0 0,-29 0 16,30 0-1,-30 0 1,30 0-16,-1 0 15,1 0 1,-1 0 0,-58 0-16,58 0 15,1 0 1,0 0 0,-1 0-1,-29 0-15,0 0 16,30 0-1,-1 0 1,-28 0-16,-1 0 16,29 0-1,1 0 1,-30 0-16,29 0 16,1 0-1,-30 0-15,30 0 16,-1 0-1,1 0-15,-1 0 16,-58 0 0,58 0-1,-28 0-15,28 0 16,1 0 0,-1 0-1,-29 0 1,30 0-1,-1 0 1,-28 0 0,28 0-16,1 0 15,-30 0 1,29 0 0,-29 0-1,0 0 1,30 0-16,-30 0 31,30 0-31,-1 0 16,-29 0-1,0 0 1,30 0 15,0 0-15,-1 0-1,1 0 17,-30 0 30,29 0-15,-29 0-31,30 0 31,-1-29 171,30-1-186,0-28 46,0 28-31,0-29-16,0 30-16,30-1 1,-30 1 0,0-1-1,0-28 1,0-1 0,0 0 15,29 29-16,1-29 17,-30 30-17,29 0-15,-29-30 16,0 29 0,30-29-16,-30 30 15,29-30-15,-29 30 16,0-30-1,0 29 1,0 1 0,0-1-1,0 1 1,30-1 15,-30 1-15,29 0-1,30 29 110,-30 0-78,1 0-31,-1 0 0,30 0-1,-29 0 1,-1 0-16,1 0 15,-1 0-15,30 0 16,0 0 15,0 0-31,-30 0 16,1 0 0,-1 29-1,1-29 1,28 0-1,-28 29 1,-1-29 0,30 0-16,-29 0 15,29 0 1,-30 0 0,0 0-16,1 0 0,-1 0 15,1 0-15,-1 0 16,1 0-16,-1 0 15,1 0-15,29 0 16,-1 0 0,-28 0-1,29 0 1,-30 0-16,1 0 16,29 0-16,-1 0 15,-28 0 1,-1 0-16,1 0 15,29 0-15,-30 0 16,30 0 0,-30 0-16,1 0 15,29 0-15,-30 0 0,30 0 16,-29 0-16,-1 0 16,30 0-1,-30 0-15,1 0 16,-1 0-16,1 0 15,-1 0-15,1 0 16,-1 0-16,1 0 0,-1 0 16,0 0-16,30 0 15,-29 0 1,29 0 0,0 0-1,0 0 1,-30 0-1,0 0 1,30 0 0,-29 0-1,29 0 1,0 0 0,-1 0-1,-28 0 16,29 30 1,-30-1-1,1 1 0,-1-30-15,1 0-1,-1 29 1,-29 1 93,0 29-77,0-30 15,0 0-16,0 30-31,0-29 15,0-1-15,0 30 16,0 0-16,0-30 16,0 1-16,0-1 0,0 30 15,0-29 1,0-1 0,0 30-1,0-30 32,0 1-31,0-1 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5/24/2023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add the interaction predictor you can use a:b,</a:t>
            </a:r>
            <a:r>
              <a:rPr lang="zh-CN" altLang="en-US" dirty="0"/>
              <a:t> </a:t>
            </a:r>
            <a:r>
              <a:rPr lang="en-US" altLang="zh-CN" dirty="0"/>
              <a:t>colon</a:t>
            </a:r>
            <a:r>
              <a:rPr lang="zh-CN" altLang="en-US" dirty="0"/>
              <a:t> </a:t>
            </a:r>
            <a:r>
              <a:rPr lang="en-US" altLang="zh-CN" dirty="0"/>
              <a:t>symbol,</a:t>
            </a:r>
            <a:r>
              <a:rPr lang="zh-CN" altLang="en-US" dirty="0"/>
              <a:t> </a:t>
            </a:r>
            <a:r>
              <a:rPr lang="en-US" altLang="zh-CN" dirty="0"/>
              <a:t>Or</a:t>
            </a:r>
            <a:r>
              <a:rPr lang="zh-CN" altLang="en-US" dirty="0"/>
              <a:t> </a:t>
            </a:r>
            <a:r>
              <a:rPr lang="en-US" altLang="zh-CN" dirty="0"/>
              <a:t>the star symbol or the </a:t>
            </a:r>
            <a:r>
              <a:rPr lang="en-US" b="0" i="0" dirty="0">
                <a:solidFill>
                  <a:srgbClr val="BDC1C6"/>
                </a:solidFill>
                <a:effectLst/>
                <a:latin typeface="arial" panose="020B0604020202020204" pitchFamily="34" charset="0"/>
              </a:rPr>
              <a:t>a plus b whole square</a:t>
            </a:r>
            <a:r>
              <a:rPr lang="en-US" altLang="zh-CN" dirty="0"/>
              <a:t>. These three different formular gives you exactly the same results. You can play a bit at you end. But I posted results from R to prove what I said is true.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13</a:t>
            </a:fld>
            <a:endParaRPr lang="en-US"/>
          </a:p>
        </p:txBody>
      </p:sp>
    </p:spTree>
    <p:extLst>
      <p:ext uri="{BB962C8B-B14F-4D97-AF65-F5344CB8AC3E}">
        <p14:creationId xmlns:p14="http://schemas.microsoft.com/office/powerpoint/2010/main" val="25480940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Here is another slide to show you why </a:t>
            </a:r>
            <a:r>
              <a:rPr lang="en-US" dirty="0">
                <a:latin typeface="LMRoman10-Regular"/>
              </a:rPr>
              <a:t>I</a:t>
            </a:r>
            <a:r>
              <a:rPr lang="en-US" sz="1200" b="0" i="0" u="none" strike="noStrike" baseline="0" dirty="0">
                <a:latin typeface="LMRoman10-Regular"/>
              </a:rPr>
              <a:t>nfluence of the independent variable X1 on the dependent variable Y is not consistent across X2 values</a:t>
            </a:r>
            <a:r>
              <a:rPr lang="en-US" dirty="0">
                <a:latin typeface="LMRoman10-Regular"/>
              </a:rPr>
              <a:t>! We can rewrite the interaction model in another formula. In this way, we can tell that the coefficient of X1 become beta1 + beta3 *X2. </a:t>
            </a:r>
            <a:endParaRPr lang="en-US" dirty="0"/>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14</a:t>
            </a:fld>
            <a:endParaRPr lang="en-US"/>
          </a:p>
        </p:txBody>
      </p:sp>
    </p:spTree>
    <p:extLst>
      <p:ext uri="{BB962C8B-B14F-4D97-AF65-F5344CB8AC3E}">
        <p14:creationId xmlns:p14="http://schemas.microsoft.com/office/powerpoint/2010/main" val="39014209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Back to our advertising data, from lecture 1, we concluded that newspaper is not essential and can be excluded from the model. So the optimal model we get from last lecture is sale ~ tv + radio. </a:t>
            </a:r>
          </a:p>
          <a:p>
            <a:r>
              <a:rPr lang="en-US" dirty="0"/>
              <a:t>Now how about adding an interaction term </a:t>
            </a:r>
          </a:p>
        </p:txBody>
      </p:sp>
      <p:sp>
        <p:nvSpPr>
          <p:cNvPr id="4" name="Slide Number Placeholder 3"/>
          <p:cNvSpPr>
            <a:spLocks noGrp="1"/>
          </p:cNvSpPr>
          <p:nvPr>
            <p:ph type="sldNum" sz="quarter" idx="5"/>
          </p:nvPr>
        </p:nvSpPr>
        <p:spPr/>
        <p:txBody>
          <a:bodyPr/>
          <a:lstStyle/>
          <a:p>
            <a:fld id="{83C3454D-ED1A-4BF6-9A01-68A0589CF3DE}" type="slidenum">
              <a:rPr lang="en-US" smtClean="0"/>
              <a:t>15</a:t>
            </a:fld>
            <a:endParaRPr lang="en-US"/>
          </a:p>
        </p:txBody>
      </p:sp>
    </p:spTree>
    <p:extLst>
      <p:ext uri="{BB962C8B-B14F-4D97-AF65-F5344CB8AC3E}">
        <p14:creationId xmlns:p14="http://schemas.microsoft.com/office/powerpoint/2010/main" val="187464537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show you the results of a new statistical model with interaction term between tv and radio. </a:t>
            </a:r>
          </a:p>
        </p:txBody>
      </p:sp>
      <p:sp>
        <p:nvSpPr>
          <p:cNvPr id="4" name="Slide Number Placeholder 3"/>
          <p:cNvSpPr>
            <a:spLocks noGrp="1"/>
          </p:cNvSpPr>
          <p:nvPr>
            <p:ph type="sldNum" sz="quarter" idx="5"/>
          </p:nvPr>
        </p:nvSpPr>
        <p:spPr/>
        <p:txBody>
          <a:bodyPr/>
          <a:lstStyle/>
          <a:p>
            <a:fld id="{83C3454D-ED1A-4BF6-9A01-68A0589CF3DE}" type="slidenum">
              <a:rPr lang="en-US" smtClean="0"/>
              <a:t>16</a:t>
            </a:fld>
            <a:endParaRPr lang="en-US"/>
          </a:p>
        </p:txBody>
      </p:sp>
    </p:spTree>
    <p:extLst>
      <p:ext uri="{BB962C8B-B14F-4D97-AF65-F5344CB8AC3E}">
        <p14:creationId xmlns:p14="http://schemas.microsoft.com/office/powerpoint/2010/main" val="32563410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do some hand-on activities and experiment with the concept "interaction."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Following on our previous problem of giving the asking price for a new listed condominium, we are now asking ….</a:t>
            </a:r>
          </a:p>
          <a:p>
            <a:endParaRPr lang="en-US" dirty="0"/>
          </a:p>
          <a:p>
            <a:endParaRPr lang="en-US" dirty="0"/>
          </a:p>
          <a:p>
            <a:r>
              <a:rPr lang="en-US" dirty="0"/>
              <a:t>Just for your information, we found that the bedroom does not play essential  role in affecting condominium and we decide to exclude it from our statistical model. So you can start with a model with three predictors, which are </a:t>
            </a:r>
            <a:r>
              <a:rPr lang="en-US" dirty="0" err="1"/>
              <a:t>livingarea</a:t>
            </a:r>
            <a:r>
              <a:rPr lang="en-US" dirty="0"/>
              <a:t>, floors and baths. </a:t>
            </a:r>
          </a:p>
        </p:txBody>
      </p:sp>
      <p:sp>
        <p:nvSpPr>
          <p:cNvPr id="4" name="Slide Number Placeholder 3"/>
          <p:cNvSpPr>
            <a:spLocks noGrp="1"/>
          </p:cNvSpPr>
          <p:nvPr>
            <p:ph type="sldNum" sz="quarter" idx="5"/>
          </p:nvPr>
        </p:nvSpPr>
        <p:spPr/>
        <p:txBody>
          <a:bodyPr/>
          <a:lstStyle/>
          <a:p>
            <a:fld id="{83C3454D-ED1A-4BF6-9A01-68A0589CF3DE}" type="slidenum">
              <a:rPr lang="en-US" smtClean="0"/>
              <a:t>18</a:t>
            </a:fld>
            <a:endParaRPr lang="en-US"/>
          </a:p>
        </p:txBody>
      </p:sp>
    </p:spTree>
    <p:extLst>
      <p:ext uri="{BB962C8B-B14F-4D97-AF65-F5344CB8AC3E}">
        <p14:creationId xmlns:p14="http://schemas.microsoft.com/office/powerpoint/2010/main" val="41515094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is our base model. </a:t>
            </a:r>
            <a:r>
              <a:rPr lang="en-US" dirty="0" err="1"/>
              <a:t>Listprice</a:t>
            </a:r>
            <a:r>
              <a:rPr lang="en-US" dirty="0"/>
              <a:t> ~ </a:t>
            </a:r>
            <a:r>
              <a:rPr lang="en-US" dirty="0" err="1"/>
              <a:t>livingarea</a:t>
            </a:r>
            <a:r>
              <a:rPr lang="en-US" dirty="0"/>
              <a:t> + floors+ baths. Then we three add interaction terms, </a:t>
            </a:r>
            <a:r>
              <a:rPr lang="en-US" dirty="0" err="1"/>
              <a:t>livingarea:floors</a:t>
            </a:r>
            <a:r>
              <a:rPr lang="en-US" dirty="0"/>
              <a:t> and ..</a:t>
            </a:r>
          </a:p>
          <a:p>
            <a:r>
              <a:rPr lang="en-US" dirty="0"/>
              <a:t>Summary of the this interaction model shows …</a:t>
            </a:r>
          </a:p>
          <a:p>
            <a:r>
              <a:rPr lang="en-US" dirty="0"/>
              <a:t>So, to conclude, …</a:t>
            </a:r>
          </a:p>
        </p:txBody>
      </p:sp>
      <p:sp>
        <p:nvSpPr>
          <p:cNvPr id="4" name="Slide Number Placeholder 3"/>
          <p:cNvSpPr>
            <a:spLocks noGrp="1"/>
          </p:cNvSpPr>
          <p:nvPr>
            <p:ph type="sldNum" sz="quarter" idx="5"/>
          </p:nvPr>
        </p:nvSpPr>
        <p:spPr/>
        <p:txBody>
          <a:bodyPr/>
          <a:lstStyle/>
          <a:p>
            <a:fld id="{83C3454D-ED1A-4BF6-9A01-68A0589CF3DE}" type="slidenum">
              <a:rPr lang="en-US" smtClean="0"/>
              <a:t>19</a:t>
            </a:fld>
            <a:endParaRPr lang="en-US"/>
          </a:p>
        </p:txBody>
      </p:sp>
    </p:spTree>
    <p:extLst>
      <p:ext uri="{BB962C8B-B14F-4D97-AF65-F5344CB8AC3E}">
        <p14:creationId xmlns:p14="http://schemas.microsoft.com/office/powerpoint/2010/main" val="251986501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try to solve another problem now, this time, I hope you guys can take a bit of time to think about it, and I really encourage you to write down the R code by yourself. It helps to refresh your mind and understand questions. </a:t>
            </a:r>
          </a:p>
          <a:p>
            <a:endParaRPr lang="en-US" dirty="0"/>
          </a:p>
          <a:p>
            <a:r>
              <a:rPr lang="en-US" dirty="0"/>
              <a:t>Suppose we have data on last year’s sale, Y in 100 thousand dollars, as the response for 40 sales districts. You can find data in the sales.csv file. </a:t>
            </a:r>
          </a:p>
          <a:p>
            <a:endParaRPr lang="en-US" dirty="0"/>
          </a:p>
          <a:p>
            <a:r>
              <a:rPr lang="en-US" dirty="0"/>
              <a:t>Promotional expenditures: costs that are incurred in the process of marketing a product or service. The expenses may come from advertising and promotional activities. </a:t>
            </a:r>
          </a:p>
          <a:p>
            <a:endParaRPr lang="en-US" sz="1200" b="0" i="0" u="none" strike="noStrike" baseline="0" dirty="0">
              <a:latin typeface="LMRoman10-Regular"/>
            </a:endParaRPr>
          </a:p>
          <a:p>
            <a:r>
              <a:rPr lang="en-US" sz="1200" b="0" i="0" u="none" strike="noStrike" baseline="0" dirty="0">
                <a:latin typeface="LMRoman10-Regular"/>
              </a:rPr>
              <a:t>District potential: residents living in some districts prefer buying a certain kind of product and residents in other district prefer buying another kind of product. We can use numbers to document these differences. </a:t>
            </a:r>
          </a:p>
          <a:p>
            <a:endParaRPr lang="en-US" sz="1200" b="0" i="0" u="none" strike="noStrike" baseline="0" dirty="0">
              <a:latin typeface="LMRoman10-Regular"/>
            </a:endParaRPr>
          </a:p>
          <a:p>
            <a:r>
              <a:rPr lang="en-US" sz="1200" b="0" i="0" u="none" strike="noStrike" baseline="0" dirty="0">
                <a:latin typeface="LMRoman10-Regular"/>
              </a:rPr>
              <a:t>Our first question is asking you to find the best-fit additive model to ..</a:t>
            </a:r>
          </a:p>
          <a:p>
            <a:r>
              <a:rPr lang="en-US" sz="1200" b="0" i="0" u="none" strike="noStrike" baseline="0" dirty="0">
                <a:latin typeface="LMRoman10-Regular"/>
              </a:rPr>
              <a:t>The second question asks you to add interaction terms on top of the best additive model you have built.</a:t>
            </a:r>
          </a:p>
          <a:p>
            <a:r>
              <a:rPr lang="en-US" dirty="0"/>
              <a:t>Then please tell me which model you think is the better.</a:t>
            </a:r>
          </a:p>
          <a:p>
            <a:r>
              <a:rPr lang="en-US" dirty="0"/>
              <a:t>In the end, please …</a:t>
            </a:r>
          </a:p>
          <a:p>
            <a:endParaRPr lang="en-US" dirty="0"/>
          </a:p>
          <a:p>
            <a:r>
              <a:rPr lang="en-US" dirty="0"/>
              <a:t>I will give you about 5 minutes to think about it then I will show you my answers. </a:t>
            </a:r>
          </a:p>
        </p:txBody>
      </p:sp>
      <p:sp>
        <p:nvSpPr>
          <p:cNvPr id="4" name="Slide Number Placeholder 3"/>
          <p:cNvSpPr>
            <a:spLocks noGrp="1"/>
          </p:cNvSpPr>
          <p:nvPr>
            <p:ph type="sldNum" sz="quarter" idx="5"/>
          </p:nvPr>
        </p:nvSpPr>
        <p:spPr/>
        <p:txBody>
          <a:bodyPr/>
          <a:lstStyle/>
          <a:p>
            <a:fld id="{83C3454D-ED1A-4BF6-9A01-68A0589CF3DE}" type="slidenum">
              <a:rPr lang="en-US" smtClean="0"/>
              <a:t>20</a:t>
            </a:fld>
            <a:endParaRPr lang="en-US"/>
          </a:p>
        </p:txBody>
      </p:sp>
    </p:spTree>
    <p:extLst>
      <p:ext uri="{BB962C8B-B14F-4D97-AF65-F5344CB8AC3E}">
        <p14:creationId xmlns:p14="http://schemas.microsoft.com/office/powerpoint/2010/main" val="373130910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Time’s up.  Let’s see the answers together. </a:t>
            </a:r>
          </a:p>
          <a:p>
            <a:r>
              <a:rPr lang="en-US" dirty="0"/>
              <a:t>We start with a model with all predictors as we have no idea which predictor is useful and which is not. </a:t>
            </a:r>
          </a:p>
          <a:p>
            <a:r>
              <a:rPr lang="en-US" dirty="0"/>
              <a:t>Based on p value for coefficients for each predictor, we feel we can consider we can remove X1 as it has no star, which indicates its coefficient is not significantly different from 0. Then I build a second model without X1 and found that all coefficients for this model are significantly different from 0. </a:t>
            </a:r>
          </a:p>
          <a:p>
            <a:r>
              <a:rPr lang="en-US" dirty="0"/>
              <a:t>Additionally, I did a partial F-test. Partial F-test results indicate that we cannot distinguish coefficient of X1 from 0. Therefore we are safe to remove this predictor. </a:t>
            </a:r>
          </a:p>
          <a:p>
            <a:r>
              <a:rPr lang="en-US" dirty="0"/>
              <a:t>In a nutshell, The final additive model I built is y ~ x2 + x3. </a:t>
            </a:r>
          </a:p>
        </p:txBody>
      </p:sp>
      <p:sp>
        <p:nvSpPr>
          <p:cNvPr id="4" name="Slide Number Placeholder 3"/>
          <p:cNvSpPr>
            <a:spLocks noGrp="1"/>
          </p:cNvSpPr>
          <p:nvPr>
            <p:ph type="sldNum" sz="quarter" idx="5"/>
          </p:nvPr>
        </p:nvSpPr>
        <p:spPr/>
        <p:txBody>
          <a:bodyPr/>
          <a:lstStyle/>
          <a:p>
            <a:fld id="{83C3454D-ED1A-4BF6-9A01-68A0589CF3DE}" type="slidenum">
              <a:rPr lang="en-US" smtClean="0"/>
              <a:t>21</a:t>
            </a:fld>
            <a:endParaRPr lang="en-US"/>
          </a:p>
        </p:txBody>
      </p:sp>
    </p:spTree>
    <p:extLst>
      <p:ext uri="{BB962C8B-B14F-4D97-AF65-F5344CB8AC3E}">
        <p14:creationId xmlns:p14="http://schemas.microsoft.com/office/powerpoint/2010/main" val="158996934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Ok, let’s now add interaction terms on top of the best additive model we just built. We found coefficients </a:t>
            </a:r>
            <a:r>
              <a:rPr lang="en-US" altLang="zh-CN" dirty="0"/>
              <a:t>of </a:t>
            </a:r>
            <a:r>
              <a:rPr lang="en-US" dirty="0"/>
              <a:t>X2, X2:X3 predictors have stars which means they distance far away from 0.  So is this model our final interaction model?</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b="0" i="0" dirty="0">
                <a:solidFill>
                  <a:srgbClr val="141414"/>
                </a:solidFill>
                <a:effectLst/>
                <a:latin typeface="Source Sans Pro" panose="020B0503030403020204" pitchFamily="34" charset="0"/>
              </a:rPr>
              <a:t>Although we exclude X1, it does not hurt if we check the whether X1 has an interaction with X2 or X3. For the sake of completeness, we built an interaction model including X1 and checked all its coefficients. Strikingly, we found the coefficient of interaction predictor X1, X3 is significant. </a:t>
            </a:r>
          </a:p>
          <a:p>
            <a:endParaRPr lang="en-US" dirty="0"/>
          </a:p>
          <a:p>
            <a:r>
              <a:rPr lang="en-US" dirty="0"/>
              <a:t>Although …</a:t>
            </a:r>
          </a:p>
          <a:p>
            <a:r>
              <a:rPr lang="en-US" dirty="0"/>
              <a:t>So please forget the additive model we learn in the lecture 1 as it does not include interaction terms. Now, … is our baseline. </a:t>
            </a:r>
          </a:p>
          <a:p>
            <a:endParaRPr lang="en-US" dirty="0"/>
          </a:p>
          <a:p>
            <a:r>
              <a:rPr lang="en-US" dirty="0"/>
              <a:t>At last we refine the model a bit … </a:t>
            </a:r>
          </a:p>
          <a:p>
            <a:endParaRPr lang="en-US" dirty="0"/>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22</a:t>
            </a:fld>
            <a:endParaRPr lang="en-US"/>
          </a:p>
        </p:txBody>
      </p:sp>
    </p:spTree>
    <p:extLst>
      <p:ext uri="{BB962C8B-B14F-4D97-AF65-F5344CB8AC3E}">
        <p14:creationId xmlns:p14="http://schemas.microsoft.com/office/powerpoint/2010/main" val="1899345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are done for building the statistical model with interaction terms. Now let’s do some interpretations.  </a:t>
            </a:r>
          </a:p>
        </p:txBody>
      </p:sp>
      <p:sp>
        <p:nvSpPr>
          <p:cNvPr id="4" name="Slide Number Placeholder 3"/>
          <p:cNvSpPr>
            <a:spLocks noGrp="1"/>
          </p:cNvSpPr>
          <p:nvPr>
            <p:ph type="sldNum" sz="quarter" idx="5"/>
          </p:nvPr>
        </p:nvSpPr>
        <p:spPr/>
        <p:txBody>
          <a:bodyPr/>
          <a:lstStyle/>
          <a:p>
            <a:fld id="{83C3454D-ED1A-4BF6-9A01-68A0589CF3DE}" type="slidenum">
              <a:rPr lang="en-US" smtClean="0"/>
              <a:t>23</a:t>
            </a:fld>
            <a:endParaRPr lang="en-US"/>
          </a:p>
        </p:txBody>
      </p:sp>
    </p:spTree>
    <p:extLst>
      <p:ext uri="{BB962C8B-B14F-4D97-AF65-F5344CB8AC3E}">
        <p14:creationId xmlns:p14="http://schemas.microsoft.com/office/powerpoint/2010/main" val="177243293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lecture does not frighten you. I hope you can still bare with my English with accents for the rest of courses.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I ask some of your feedbacks for yesterday’s courses? You know these courses won’t be graded and all we ask is to attend six lectures to get the certificate. However, there must be something more than certificate you want to get from this course. I hope that I can really help you understand some basics of statistical modelling. I am not sure what’s your exceptions from this course. </a:t>
            </a:r>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sheet gear a bit. In previous cases, you have continuous or so-called quantitative variables. But in real life, we have qualitative/categorical variables. Here is a table which gives some ideas about categorical and quantitative variables. </a:t>
            </a:r>
          </a:p>
          <a:p>
            <a:endParaRPr lang="en-US" dirty="0"/>
          </a:p>
          <a:p>
            <a:r>
              <a:rPr lang="en-US" dirty="0"/>
              <a:t>Nominal variables: is a categorical variable with two or more categories but no inherent order or rank.</a:t>
            </a:r>
          </a:p>
          <a:p>
            <a:r>
              <a:rPr lang="en-US" dirty="0"/>
              <a:t>Ordinal variables: have an inherent or natural order. </a:t>
            </a:r>
          </a:p>
          <a:p>
            <a:endParaRPr lang="en-US" dirty="0"/>
          </a:p>
          <a:p>
            <a:pPr algn="l" fontAlgn="base">
              <a:buFont typeface="Arial" panose="020B0604020202020204" pitchFamily="34" charset="0"/>
              <a:buChar char="•"/>
            </a:pPr>
            <a:r>
              <a:rPr lang="en-US" b="0" i="0" dirty="0">
                <a:solidFill>
                  <a:srgbClr val="000000"/>
                </a:solidFill>
                <a:effectLst/>
                <a:latin typeface="Helvetica" panose="020B0604020202020204" pitchFamily="34" charset="0"/>
              </a:rPr>
              <a:t>Marital status (“married”, “single”, “divorced”)</a:t>
            </a:r>
            <a:endParaRPr lang="en-US" b="0" i="0" dirty="0">
              <a:solidFill>
                <a:srgbClr val="3D3D3D"/>
              </a:solidFill>
              <a:effectLst/>
              <a:latin typeface="inherit"/>
            </a:endParaRPr>
          </a:p>
          <a:p>
            <a:pPr algn="l" fontAlgn="base">
              <a:buFont typeface="Arial" panose="020B0604020202020204" pitchFamily="34" charset="0"/>
              <a:buChar char="•"/>
            </a:pPr>
            <a:r>
              <a:rPr lang="en-US" b="0" i="0" dirty="0">
                <a:solidFill>
                  <a:srgbClr val="000000"/>
                </a:solidFill>
                <a:effectLst/>
                <a:latin typeface="Helvetica" panose="020B0604020202020204" pitchFamily="34" charset="0"/>
              </a:rPr>
              <a:t>Smoking status (“smoker”, “non-smoker”)</a:t>
            </a:r>
            <a:endParaRPr lang="en-US" b="0" i="0" dirty="0">
              <a:solidFill>
                <a:srgbClr val="3D3D3D"/>
              </a:solidFill>
              <a:effectLst/>
              <a:latin typeface="inherit"/>
            </a:endParaRPr>
          </a:p>
          <a:p>
            <a:pPr algn="l" fontAlgn="base">
              <a:buFont typeface="Arial" panose="020B0604020202020204" pitchFamily="34" charset="0"/>
              <a:buChar char="•"/>
            </a:pPr>
            <a:r>
              <a:rPr lang="en-US" b="0" i="0" dirty="0">
                <a:solidFill>
                  <a:srgbClr val="000000"/>
                </a:solidFill>
                <a:effectLst/>
                <a:latin typeface="Helvetica" panose="020B0604020202020204" pitchFamily="34" charset="0"/>
              </a:rPr>
              <a:t>Eye color (“blue”, “green”, “hazel”)</a:t>
            </a:r>
            <a:endParaRPr lang="en-US" b="0" i="0" dirty="0">
              <a:solidFill>
                <a:srgbClr val="3D3D3D"/>
              </a:solidFill>
              <a:effectLst/>
              <a:latin typeface="inherit"/>
            </a:endParaRPr>
          </a:p>
          <a:p>
            <a:pPr algn="l" fontAlgn="base">
              <a:buFont typeface="Arial" panose="020B0604020202020204" pitchFamily="34" charset="0"/>
              <a:buChar char="•"/>
            </a:pPr>
            <a:r>
              <a:rPr lang="en-US" b="0" i="0" dirty="0">
                <a:solidFill>
                  <a:srgbClr val="000000"/>
                </a:solidFill>
                <a:effectLst/>
                <a:latin typeface="Helvetica" panose="020B0604020202020204" pitchFamily="34" charset="0"/>
              </a:rPr>
              <a:t>Level of education (e.g. “high school”,  “Bachelor’s degree”, “Master’s degree”)</a:t>
            </a:r>
            <a:endParaRPr lang="en-US" b="0" i="0" dirty="0">
              <a:solidFill>
                <a:srgbClr val="3D3D3D"/>
              </a:solidFill>
              <a:effectLst/>
              <a:latin typeface="inherit"/>
            </a:endParaRP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How to involve them in statistical models? Coding them </a:t>
            </a: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25</a:t>
            </a:fld>
            <a:endParaRPr lang="en-US"/>
          </a:p>
        </p:txBody>
      </p:sp>
    </p:spTree>
    <p:extLst>
      <p:ext uri="{BB962C8B-B14F-4D97-AF65-F5344CB8AC3E}">
        <p14:creationId xmlns:p14="http://schemas.microsoft.com/office/powerpoint/2010/main" val="40758059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26</a:t>
            </a:fld>
            <a:endParaRPr lang="en-US"/>
          </a:p>
        </p:txBody>
      </p:sp>
    </p:spTree>
    <p:extLst>
      <p:ext uri="{BB962C8B-B14F-4D97-AF65-F5344CB8AC3E}">
        <p14:creationId xmlns:p14="http://schemas.microsoft.com/office/powerpoint/2010/main" val="383450949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have a hands-on example.  I am not sure if you still remember it or not, but when you apply for a credit card, they will ask you a bunch of questions such as age, yearly income, gender, education, marital status, etc. This information is used to predict your card limit. </a:t>
            </a:r>
          </a:p>
          <a:p>
            <a:r>
              <a:rPr lang="en-US" dirty="0"/>
              <a:t>So here we have credit data set records balance and … </a:t>
            </a:r>
          </a:p>
        </p:txBody>
      </p:sp>
      <p:sp>
        <p:nvSpPr>
          <p:cNvPr id="4" name="Slide Number Placeholder 3"/>
          <p:cNvSpPr>
            <a:spLocks noGrp="1"/>
          </p:cNvSpPr>
          <p:nvPr>
            <p:ph type="sldNum" sz="quarter" idx="5"/>
          </p:nvPr>
        </p:nvSpPr>
        <p:spPr/>
        <p:txBody>
          <a:bodyPr/>
          <a:lstStyle/>
          <a:p>
            <a:fld id="{83C3454D-ED1A-4BF6-9A01-68A0589CF3DE}" type="slidenum">
              <a:rPr lang="en-US" smtClean="0"/>
              <a:t>27</a:t>
            </a:fld>
            <a:endParaRPr lang="en-US"/>
          </a:p>
        </p:txBody>
      </p:sp>
    </p:spTree>
    <p:extLst>
      <p:ext uri="{BB962C8B-B14F-4D97-AF65-F5344CB8AC3E}">
        <p14:creationId xmlns:p14="http://schemas.microsoft.com/office/powerpoint/2010/main" val="159998097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dummy variables tables. </a:t>
            </a:r>
          </a:p>
        </p:txBody>
      </p:sp>
      <p:sp>
        <p:nvSpPr>
          <p:cNvPr id="4" name="Slide Number Placeholder 3"/>
          <p:cNvSpPr>
            <a:spLocks noGrp="1"/>
          </p:cNvSpPr>
          <p:nvPr>
            <p:ph type="sldNum" sz="quarter" idx="5"/>
          </p:nvPr>
        </p:nvSpPr>
        <p:spPr/>
        <p:txBody>
          <a:bodyPr/>
          <a:lstStyle/>
          <a:p>
            <a:fld id="{83C3454D-ED1A-4BF6-9A01-68A0589CF3DE}" type="slidenum">
              <a:rPr lang="en-US" smtClean="0"/>
              <a:t>28</a:t>
            </a:fld>
            <a:endParaRPr lang="en-US"/>
          </a:p>
        </p:txBody>
      </p:sp>
    </p:spTree>
    <p:extLst>
      <p:ext uri="{BB962C8B-B14F-4D97-AF65-F5344CB8AC3E}">
        <p14:creationId xmlns:p14="http://schemas.microsoft.com/office/powerpoint/2010/main" val="92671428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code. The difference between left and right is on the right we use the factor function to make sure R interprets Gender variables as categorical variables. </a:t>
            </a:r>
          </a:p>
        </p:txBody>
      </p:sp>
      <p:sp>
        <p:nvSpPr>
          <p:cNvPr id="4" name="Slide Number Placeholder 3"/>
          <p:cNvSpPr>
            <a:spLocks noGrp="1"/>
          </p:cNvSpPr>
          <p:nvPr>
            <p:ph type="sldNum" sz="quarter" idx="5"/>
          </p:nvPr>
        </p:nvSpPr>
        <p:spPr/>
        <p:txBody>
          <a:bodyPr/>
          <a:lstStyle/>
          <a:p>
            <a:fld id="{83C3454D-ED1A-4BF6-9A01-68A0589CF3DE}" type="slidenum">
              <a:rPr lang="en-US" smtClean="0"/>
              <a:t>29</a:t>
            </a:fld>
            <a:endParaRPr lang="en-US"/>
          </a:p>
        </p:txBody>
      </p:sp>
    </p:spTree>
    <p:extLst>
      <p:ext uri="{BB962C8B-B14F-4D97-AF65-F5344CB8AC3E}">
        <p14:creationId xmlns:p14="http://schemas.microsoft.com/office/powerpoint/2010/main" val="16388761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comes the interpretations of coefficients. </a:t>
            </a:r>
          </a:p>
        </p:txBody>
      </p:sp>
      <p:sp>
        <p:nvSpPr>
          <p:cNvPr id="4" name="Slide Number Placeholder 3"/>
          <p:cNvSpPr>
            <a:spLocks noGrp="1"/>
          </p:cNvSpPr>
          <p:nvPr>
            <p:ph type="sldNum" sz="quarter" idx="5"/>
          </p:nvPr>
        </p:nvSpPr>
        <p:spPr/>
        <p:txBody>
          <a:bodyPr/>
          <a:lstStyle/>
          <a:p>
            <a:fld id="{83C3454D-ED1A-4BF6-9A01-68A0589CF3DE}" type="slidenum">
              <a:rPr lang="en-US" smtClean="0"/>
              <a:t>30</a:t>
            </a:fld>
            <a:endParaRPr lang="en-US"/>
          </a:p>
        </p:txBody>
      </p:sp>
    </p:spTree>
    <p:extLst>
      <p:ext uri="{BB962C8B-B14F-4D97-AF65-F5344CB8AC3E}">
        <p14:creationId xmlns:p14="http://schemas.microsoft.com/office/powerpoint/2010/main" val="119885066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know what dummy coding and how to convert categorical variables into dummy variables. Let's get some hands-on practice. </a:t>
            </a:r>
          </a:p>
          <a:p>
            <a:r>
              <a:rPr lang="en-US" dirty="0"/>
              <a:t>Let’s continue using credit card balance data. </a:t>
            </a:r>
          </a:p>
        </p:txBody>
      </p:sp>
      <p:sp>
        <p:nvSpPr>
          <p:cNvPr id="4" name="Slide Number Placeholder 3"/>
          <p:cNvSpPr>
            <a:spLocks noGrp="1"/>
          </p:cNvSpPr>
          <p:nvPr>
            <p:ph type="sldNum" sz="quarter" idx="5"/>
          </p:nvPr>
        </p:nvSpPr>
        <p:spPr/>
        <p:txBody>
          <a:bodyPr/>
          <a:lstStyle/>
          <a:p>
            <a:fld id="{83C3454D-ED1A-4BF6-9A01-68A0589CF3DE}" type="slidenum">
              <a:rPr lang="en-US" smtClean="0"/>
              <a:t>31</a:t>
            </a:fld>
            <a:endParaRPr lang="en-US"/>
          </a:p>
        </p:txBody>
      </p:sp>
    </p:spTree>
    <p:extLst>
      <p:ext uri="{BB962C8B-B14F-4D97-AF65-F5344CB8AC3E}">
        <p14:creationId xmlns:p14="http://schemas.microsoft.com/office/powerpoint/2010/main" val="8491846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answers. </a:t>
            </a:r>
          </a:p>
        </p:txBody>
      </p:sp>
      <p:sp>
        <p:nvSpPr>
          <p:cNvPr id="4" name="Slide Number Placeholder 3"/>
          <p:cNvSpPr>
            <a:spLocks noGrp="1"/>
          </p:cNvSpPr>
          <p:nvPr>
            <p:ph type="sldNum" sz="quarter" idx="5"/>
          </p:nvPr>
        </p:nvSpPr>
        <p:spPr/>
        <p:txBody>
          <a:bodyPr/>
          <a:lstStyle/>
          <a:p>
            <a:fld id="{83C3454D-ED1A-4BF6-9A01-68A0589CF3DE}" type="slidenum">
              <a:rPr lang="en-US" smtClean="0"/>
              <a:t>32</a:t>
            </a:fld>
            <a:endParaRPr lang="en-US"/>
          </a:p>
        </p:txBody>
      </p:sp>
    </p:spTree>
    <p:extLst>
      <p:ext uri="{BB962C8B-B14F-4D97-AF65-F5344CB8AC3E}">
        <p14:creationId xmlns:p14="http://schemas.microsoft.com/office/powerpoint/2010/main" val="266814169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333333"/>
                </a:solidFill>
                <a:effectLst/>
                <a:latin typeface="Roboto" panose="02000000000000000000" pitchFamily="2" charset="0"/>
              </a:rPr>
              <a:t>I hope we are Ok up to this point. Let’s know look at dummy coding for a categorical variables with three levels. In that case, we have to use two dummy variables.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33</a:t>
            </a:fld>
            <a:endParaRPr lang="en-US"/>
          </a:p>
        </p:txBody>
      </p:sp>
    </p:spTree>
    <p:extLst>
      <p:ext uri="{BB962C8B-B14F-4D97-AF65-F5344CB8AC3E}">
        <p14:creationId xmlns:p14="http://schemas.microsoft.com/office/powerpoint/2010/main" val="31283664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again, we load the salary.csv into R working space. We use head function to check first lines of this dataset. We then build our model. </a:t>
            </a:r>
          </a:p>
        </p:txBody>
      </p:sp>
      <p:sp>
        <p:nvSpPr>
          <p:cNvPr id="4" name="Slide Number Placeholder 3"/>
          <p:cNvSpPr>
            <a:spLocks noGrp="1"/>
          </p:cNvSpPr>
          <p:nvPr>
            <p:ph type="sldNum" sz="quarter" idx="5"/>
          </p:nvPr>
        </p:nvSpPr>
        <p:spPr/>
        <p:txBody>
          <a:bodyPr/>
          <a:lstStyle/>
          <a:p>
            <a:fld id="{83C3454D-ED1A-4BF6-9A01-68A0589CF3DE}" type="slidenum">
              <a:rPr lang="en-US" smtClean="0"/>
              <a:t>34</a:t>
            </a:fld>
            <a:endParaRPr lang="en-US"/>
          </a:p>
        </p:txBody>
      </p:sp>
    </p:spTree>
    <p:extLst>
      <p:ext uri="{BB962C8B-B14F-4D97-AF65-F5344CB8AC3E}">
        <p14:creationId xmlns:p14="http://schemas.microsoft.com/office/powerpoint/2010/main" val="30735558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Building a statistical model rank categorical data show that two dummy variables from rank all significantly associated with professor’s salary in the university.</a:t>
            </a:r>
          </a:p>
          <a:p>
            <a:r>
              <a:rPr lang="en-US" dirty="0"/>
              <a:t>With this model on hand, we can do some interpretation about professor’s salary.  </a:t>
            </a:r>
          </a:p>
        </p:txBody>
      </p:sp>
      <p:sp>
        <p:nvSpPr>
          <p:cNvPr id="4" name="Slide Number Placeholder 3"/>
          <p:cNvSpPr>
            <a:spLocks noGrp="1"/>
          </p:cNvSpPr>
          <p:nvPr>
            <p:ph type="sldNum" sz="quarter" idx="5"/>
          </p:nvPr>
        </p:nvSpPr>
        <p:spPr/>
        <p:txBody>
          <a:bodyPr/>
          <a:lstStyle/>
          <a:p>
            <a:fld id="{83C3454D-ED1A-4BF6-9A01-68A0589CF3DE}" type="slidenum">
              <a:rPr lang="en-US" smtClean="0"/>
              <a:t>35</a:t>
            </a:fld>
            <a:endParaRPr lang="en-US"/>
          </a:p>
        </p:txBody>
      </p:sp>
    </p:spTree>
    <p:extLst>
      <p:ext uri="{BB962C8B-B14F-4D97-AF65-F5344CB8AC3E}">
        <p14:creationId xmlns:p14="http://schemas.microsoft.com/office/powerpoint/2010/main" val="94653161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it’s your turn to do some hand on exercises. Please continue using the processors’ salary example, instead of the rank variable, please practice how to interpret department variable. Can you interpret rank and department together? </a:t>
            </a:r>
          </a:p>
          <a:p>
            <a:endParaRPr lang="en-US" dirty="0"/>
          </a:p>
          <a:p>
            <a:r>
              <a:rPr lang="en-US" dirty="0"/>
              <a:t>How about 5 minutes and then let’s check answers together. </a:t>
            </a:r>
          </a:p>
        </p:txBody>
      </p:sp>
      <p:sp>
        <p:nvSpPr>
          <p:cNvPr id="4" name="Slide Number Placeholder 3"/>
          <p:cNvSpPr>
            <a:spLocks noGrp="1"/>
          </p:cNvSpPr>
          <p:nvPr>
            <p:ph type="sldNum" sz="quarter" idx="5"/>
          </p:nvPr>
        </p:nvSpPr>
        <p:spPr/>
        <p:txBody>
          <a:bodyPr/>
          <a:lstStyle/>
          <a:p>
            <a:fld id="{83C3454D-ED1A-4BF6-9A01-68A0589CF3DE}" type="slidenum">
              <a:rPr lang="en-US" smtClean="0"/>
              <a:t>36</a:t>
            </a:fld>
            <a:endParaRPr lang="en-US"/>
          </a:p>
        </p:txBody>
      </p:sp>
    </p:spTree>
    <p:extLst>
      <p:ext uri="{BB962C8B-B14F-4D97-AF65-F5344CB8AC3E}">
        <p14:creationId xmlns:p14="http://schemas.microsoft.com/office/powerpoint/2010/main" val="277947733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today’s lecture, we are aware that interactions between some variables can cause great effect on response. So we will include interactions between predictors. We also learned about dummy coding, an efficient way to transfer categorical data into numerical values and take them into statistical models. We've also gone through the explanations of these coefficients in depth so you know what they mean. The R function that I hope you can learn by heart </a:t>
            </a:r>
            <a:r>
              <a:rPr lang="en-US"/>
              <a:t>are 1) </a:t>
            </a:r>
            <a:r>
              <a:rPr lang="en-US" b="0" i="0">
                <a:solidFill>
                  <a:srgbClr val="BDC1C6"/>
                </a:solidFill>
                <a:effectLst/>
                <a:latin typeface="arial" panose="020B0604020202020204" pitchFamily="34" charset="0"/>
              </a:rPr>
              <a:t>a plus b whole square 2) factor</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39</a:t>
            </a:fld>
            <a:endParaRPr lang="en-US"/>
          </a:p>
        </p:txBody>
      </p:sp>
    </p:spTree>
    <p:extLst>
      <p:ext uri="{BB962C8B-B14F-4D97-AF65-F5344CB8AC3E}">
        <p14:creationId xmlns:p14="http://schemas.microsoft.com/office/powerpoint/2010/main" val="3616100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some of you, it may be a piece of cake. For some of you, it’s understandable but takes some time to fully digest. For some of you, it may be a little bit too much to digest. </a:t>
            </a:r>
          </a:p>
          <a:p>
            <a:r>
              <a:rPr lang="en-US" dirty="0"/>
              <a:t>Don’t worry, at the beginning of the lecture, I will help you quickly recap the key points for the previous lecture, and we will do the same for all the rest lectures. If you manage to understand most of the key points you are all good to move forward with lecture the next lecture. If you do have some difficulties in understanding some  points, please feel free to approach me during the class break or after class, usually we have about 15 minutes at the end to discuss anything you want. Remember, I am not here to evaluate your knowledge or your coding skills, I am </a:t>
            </a:r>
            <a:r>
              <a:rPr lang="en-US" sz="1200" dirty="0"/>
              <a:t>here to support you every step of the way. So, </a:t>
            </a:r>
            <a:r>
              <a:rPr lang="en-US" dirty="0"/>
              <a:t>I am more than happy to make any knowledge points into an easier understanding way for you personally.</a:t>
            </a:r>
          </a:p>
          <a:p>
            <a:endParaRPr lang="en-US" dirty="0"/>
          </a:p>
          <a:p>
            <a:r>
              <a:rPr lang="en-US" dirty="0"/>
              <a:t>So for lecture 1, we talked about building general linear model, this kind of model can contain one predictor or multiple predictors. But it only has one response. The general linear model has its limitations and the major one is it assume your response follows a normal distribution. This mean the are a lot of moderate values but quite a few extreme large or small value. To overcome such limitation, we can use generalized linear model. In generalized linear model we will do some transformation on Y to make the transformed Y approximately follows a normal distribution. Then we talked about that building statistical model equals to getting estimated values for coefficients of predictor. The most common approach is to use least square method. This means we use write a function of betas, which is called LSE and we minimize this LSE function to find the optimal betas. When you thinking a bout regression, please think about this figure. You have blue dots represent … purple </a:t>
            </a:r>
            <a:r>
              <a:rPr lang="en-US" altLang="zh-CN" dirty="0"/>
              <a:t>long dash line represent… red shot dash line represent. Based on these information, you can have some calculations about SSE, SSR, SST. </a:t>
            </a: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Ok, we now know general linear model, generalized linear model, least square method to estimate coefficient of predictors. Then we speak about testing model utility. We covered three tests. F-test … Partial F-test… T-test. These three test have different null hypothesis. You may not need to bear</a:t>
            </a:r>
          </a:p>
          <a:p>
            <a:r>
              <a:rPr lang="en-US" dirty="0"/>
              <a:t>all these null hypotheses in mind. But please remember that these are in different circumstance. F-test is used to test full model against null model. By saying full model I mean … By saying a null model I mean. Similar, partial F-test is also a F-test but it is used to test full model against a reduced model. While doing F-test, we can build this ANOVA table to help us calculating F-test statistic. Of course, you can also use R or other online tool to do that. </a:t>
            </a:r>
          </a:p>
          <a:p>
            <a:r>
              <a:rPr lang="en-US" dirty="0"/>
              <a:t>A t-test to test the coefficient of each predictor. </a:t>
            </a:r>
          </a:p>
          <a:p>
            <a:r>
              <a:rPr lang="en-US" dirty="0"/>
              <a:t>At the end of the lecture, we learned how to evaluate the goodness of fit for models using R2, Radj2, MSE. Here are the list of R function you which I hope you can learn by heart. </a:t>
            </a:r>
          </a:p>
        </p:txBody>
      </p:sp>
      <p:sp>
        <p:nvSpPr>
          <p:cNvPr id="4" name="Slide Number Placeholder 3"/>
          <p:cNvSpPr>
            <a:spLocks noGrp="1"/>
          </p:cNvSpPr>
          <p:nvPr>
            <p:ph type="sldNum" sz="quarter" idx="5"/>
          </p:nvPr>
        </p:nvSpPr>
        <p:spPr/>
        <p:txBody>
          <a:bodyPr/>
          <a:lstStyle/>
          <a:p>
            <a:fld id="{83C3454D-ED1A-4BF6-9A01-68A0589CF3DE}" type="slidenum">
              <a:rPr lang="en-US" smtClean="0"/>
              <a:t>7</a:t>
            </a:fld>
            <a:endParaRPr lang="en-US"/>
          </a:p>
        </p:txBody>
      </p:sp>
    </p:spTree>
    <p:extLst>
      <p:ext uri="{BB962C8B-B14F-4D97-AF65-F5344CB8AC3E}">
        <p14:creationId xmlns:p14="http://schemas.microsoft.com/office/powerpoint/2010/main" val="1082503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take a closer look at the multivariate linear regression model. </a:t>
            </a:r>
          </a:p>
        </p:txBody>
      </p:sp>
      <p:sp>
        <p:nvSpPr>
          <p:cNvPr id="4" name="Slide Number Placeholder 3"/>
          <p:cNvSpPr>
            <a:spLocks noGrp="1"/>
          </p:cNvSpPr>
          <p:nvPr>
            <p:ph type="sldNum" sz="quarter" idx="5"/>
          </p:nvPr>
        </p:nvSpPr>
        <p:spPr/>
        <p:txBody>
          <a:bodyPr/>
          <a:lstStyle/>
          <a:p>
            <a:fld id="{83C3454D-ED1A-4BF6-9A01-68A0589CF3DE}" type="slidenum">
              <a:rPr lang="en-US" smtClean="0"/>
              <a:t>8</a:t>
            </a:fld>
            <a:endParaRPr lang="en-US"/>
          </a:p>
        </p:txBody>
      </p:sp>
    </p:spTree>
    <p:extLst>
      <p:ext uri="{BB962C8B-B14F-4D97-AF65-F5344CB8AC3E}">
        <p14:creationId xmlns:p14="http://schemas.microsoft.com/office/powerpoint/2010/main" val="2318576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think we all agree that a harmonious family play an important role in our life and work. This is an ideal happy family looks like. However, in reality, there are a lot interactions between family members, especially young kids. Their interactions will more or less affect your mo</a:t>
            </a:r>
            <a:r>
              <a:rPr lang="en-US" altLang="zh-CN" dirty="0"/>
              <a:t>o</a:t>
            </a:r>
            <a:r>
              <a:rPr lang="en-US" dirty="0"/>
              <a:t>d. Therefore, whiling building models to estimate family wellness, please bear in mind to add this interactions terms. I found sometimes it can be more important than any other terms. </a:t>
            </a:r>
          </a:p>
        </p:txBody>
      </p:sp>
      <p:sp>
        <p:nvSpPr>
          <p:cNvPr id="4" name="Slide Number Placeholder 3"/>
          <p:cNvSpPr>
            <a:spLocks noGrp="1"/>
          </p:cNvSpPr>
          <p:nvPr>
            <p:ph type="sldNum" sz="quarter" idx="5"/>
          </p:nvPr>
        </p:nvSpPr>
        <p:spPr/>
        <p:txBody>
          <a:bodyPr/>
          <a:lstStyle/>
          <a:p>
            <a:fld id="{83C3454D-ED1A-4BF6-9A01-68A0589CF3DE}" type="slidenum">
              <a:rPr lang="en-US" smtClean="0"/>
              <a:t>9</a:t>
            </a:fld>
            <a:endParaRPr lang="en-US"/>
          </a:p>
        </p:txBody>
      </p:sp>
    </p:spTree>
    <p:extLst>
      <p:ext uri="{BB962C8B-B14F-4D97-AF65-F5344CB8AC3E}">
        <p14:creationId xmlns:p14="http://schemas.microsoft.com/office/powerpoint/2010/main" val="371937300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in today’s lecture, we will focus on working with interactions between variables and building statistical models with interaction.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From the point view of a statistician or mathematician, </a:t>
            </a:r>
            <a:r>
              <a:rPr lang="en-US" sz="1200" b="0" i="0" u="none" strike="noStrike" baseline="0" dirty="0">
                <a:latin typeface="LMRoman10-Regular"/>
              </a:rPr>
              <a:t>Interaction occurs when the influence of an independent variable on a dependent variable is not consistent across all independent variable values. </a:t>
            </a: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10</a:t>
            </a:fld>
            <a:endParaRPr lang="en-US"/>
          </a:p>
        </p:txBody>
      </p:sp>
    </p:spTree>
    <p:extLst>
      <p:ext uri="{BB962C8B-B14F-4D97-AF65-F5344CB8AC3E}">
        <p14:creationId xmlns:p14="http://schemas.microsoft.com/office/powerpoint/2010/main" val="275258063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 detailed example of an interaction model and let’s take a closer look at why </a:t>
            </a:r>
            <a:r>
              <a:rPr lang="en-US" sz="1200" b="0" i="0" u="none" strike="noStrike" baseline="0" dirty="0">
                <a:latin typeface="LMRoman10-Regular"/>
              </a:rPr>
              <a:t>influence of the independent variable X1 on the dependent variable Y is not consistent across X2 values.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11</a:t>
            </a:fld>
            <a:endParaRPr lang="en-US"/>
          </a:p>
        </p:txBody>
      </p:sp>
    </p:spTree>
    <p:extLst>
      <p:ext uri="{BB962C8B-B14F-4D97-AF65-F5344CB8AC3E}">
        <p14:creationId xmlns:p14="http://schemas.microsoft.com/office/powerpoint/2010/main" val="272879437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an interaction term is and how to construct an interaction term. We may further think whether this interaction term is necessary. To answer this question, we back to t-test. If you remember from yesterday’s lecture, we conduct t-test to evaluate whether the coefficient of each predictor is significantly different from 0 or not. </a:t>
            </a:r>
          </a:p>
        </p:txBody>
      </p:sp>
      <p:sp>
        <p:nvSpPr>
          <p:cNvPr id="4" name="Slide Number Placeholder 3"/>
          <p:cNvSpPr>
            <a:spLocks noGrp="1"/>
          </p:cNvSpPr>
          <p:nvPr>
            <p:ph type="sldNum" sz="quarter" idx="5"/>
          </p:nvPr>
        </p:nvSpPr>
        <p:spPr/>
        <p:txBody>
          <a:bodyPr/>
          <a:lstStyle/>
          <a:p>
            <a:fld id="{83C3454D-ED1A-4BF6-9A01-68A0589CF3DE}" type="slidenum">
              <a:rPr lang="en-US" smtClean="0"/>
              <a:t>12</a:t>
            </a:fld>
            <a:endParaRPr lang="en-US"/>
          </a:p>
        </p:txBody>
      </p:sp>
    </p:spTree>
    <p:extLst>
      <p:ext uri="{BB962C8B-B14F-4D97-AF65-F5344CB8AC3E}">
        <p14:creationId xmlns:p14="http://schemas.microsoft.com/office/powerpoint/2010/main" val="304149917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BF8B16E4-22E6-4C8B-90AE-D81E32A973CF}" type="datetime1">
              <a:rPr lang="en-US" smtClean="0"/>
              <a:t>5/24/2023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E22EB32A-0A3B-44F8-A74D-1A70E8988303}" type="datetime1">
              <a:rPr lang="en-US" smtClean="0"/>
              <a:t>5/24/2023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375FDE8F-606D-4721-99DF-7285CB832A22}" type="datetime1">
              <a:rPr lang="en-US" smtClean="0"/>
              <a:t>5/24/2023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19634D2A-9CB3-42B6-98B2-5831AF91386C}" type="datetime1">
              <a:rPr lang="en-US" smtClean="0"/>
              <a:t>5/24/2023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E4898636-4CB5-4EDE-BD06-764D9116D58D}" type="datetime1">
              <a:rPr lang="en-US" smtClean="0"/>
              <a:t>5/24/2023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227362B8-DB40-4EC9-B5C4-34E4EBC59B8D}" type="datetime1">
              <a:rPr lang="en-US" smtClean="0"/>
              <a:t>5/24/2023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B8321F22-10B6-4014-A303-2FC92B3FD003}" type="datetime1">
              <a:rPr lang="en-US" smtClean="0"/>
              <a:t>5/24/2023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250A87EB-B893-43EE-92AD-04FE427BD7EF}" type="datetime1">
              <a:rPr lang="en-US" smtClean="0"/>
              <a:t>5/24/2023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69333844-B1EB-48EB-847B-54AA10B837CB}" type="datetime1">
              <a:rPr lang="en-US" smtClean="0"/>
              <a:t>5/24/2023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FFE8FFA2-A032-4633-9330-7789CABF2DD7}" type="datetime1">
              <a:rPr lang="en-US" smtClean="0"/>
              <a:t>5/24/2023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4EA81EC5-F449-4F90-ACAD-1747930DEC77}" type="datetime1">
              <a:rPr lang="en-US" smtClean="0"/>
              <a:t>5/24/2023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939D90E-9F1C-4145-91AC-AF071D4C3F10}" type="datetime1">
              <a:rPr lang="en-US" smtClean="0"/>
              <a:t>5/24/2023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customXml" Target="../ink/ink4.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8" Type="http://schemas.openxmlformats.org/officeDocument/2006/relationships/customXml" Target="../ink/ink5.xml"/><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19.png"/><Relationship Id="rId4" Type="http://schemas.openxmlformats.org/officeDocument/2006/relationships/image" Target="../media/image18.png"/><Relationship Id="rId9" Type="http://schemas.openxmlformats.org/officeDocument/2006/relationships/image" Target="../media/image22.png"/></Relationships>
</file>

<file path=ppt/slides/_rels/slide12.xml.rels><?xml version="1.0" encoding="UTF-8" standalone="yes"?>
<Relationships xmlns="http://schemas.openxmlformats.org/package/2006/relationships"><Relationship Id="rId8" Type="http://schemas.openxmlformats.org/officeDocument/2006/relationships/image" Target="../media/image25.png"/><Relationship Id="rId3" Type="http://schemas.openxmlformats.org/officeDocument/2006/relationships/image" Target="../media/image21.png"/><Relationship Id="rId7" Type="http://schemas.openxmlformats.org/officeDocument/2006/relationships/customXml" Target="../ink/ink6.xm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3.png"/><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png"/><Relationship Id="rId7" Type="http://schemas.openxmlformats.org/officeDocument/2006/relationships/customXml" Target="../ink/ink7.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4.png"/></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customXml" Target="../ink/ink8.xml"/><Relationship Id="rId5" Type="http://schemas.openxmlformats.org/officeDocument/2006/relationships/image" Target="../media/image14.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8" Type="http://schemas.openxmlformats.org/officeDocument/2006/relationships/image" Target="../media/image34.png"/><Relationship Id="rId3" Type="http://schemas.openxmlformats.org/officeDocument/2006/relationships/image" Target="../media/image30.png"/><Relationship Id="rId7" Type="http://schemas.openxmlformats.org/officeDocument/2006/relationships/customXml" Target="../ink/ink9.xml"/><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220.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2.png"/><Relationship Id="rId7" Type="http://schemas.openxmlformats.org/officeDocument/2006/relationships/customXml" Target="../ink/ink10.xm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250.png"/><Relationship Id="rId5" Type="http://schemas.openxmlformats.org/officeDocument/2006/relationships/image" Target="../media/image26.png"/><Relationship Id="rId4" Type="http://schemas.openxmlformats.org/officeDocument/2006/relationships/image" Target="../media/image240.png"/></Relationships>
</file>

<file path=ppt/slides/_rels/slide17.xml.rels><?xml version="1.0" encoding="UTF-8" standalone="yes"?>
<Relationships xmlns="http://schemas.openxmlformats.org/package/2006/relationships"><Relationship Id="rId3" Type="http://schemas.openxmlformats.org/officeDocument/2006/relationships/customXml" Target="../ink/ink11.xml"/><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18.xml.rels><?xml version="1.0" encoding="UTF-8" standalone="yes"?>
<Relationships xmlns="http://schemas.openxmlformats.org/package/2006/relationships"><Relationship Id="rId8" Type="http://schemas.openxmlformats.org/officeDocument/2006/relationships/customXml" Target="../ink/ink12.xml"/><Relationship Id="rId3" Type="http://schemas.openxmlformats.org/officeDocument/2006/relationships/image" Target="../media/image33.jpeg"/><Relationship Id="rId7"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png"/><Relationship Id="rId9" Type="http://schemas.openxmlformats.org/officeDocument/2006/relationships/image" Target="../media/image41.png"/></Relationships>
</file>

<file path=ppt/slides/_rels/slide19.xml.rels><?xml version="1.0" encoding="UTF-8" standalone="yes"?>
<Relationships xmlns="http://schemas.openxmlformats.org/package/2006/relationships"><Relationship Id="rId8" Type="http://schemas.openxmlformats.org/officeDocument/2006/relationships/customXml" Target="../ink/ink13.xml"/><Relationship Id="rId3" Type="http://schemas.openxmlformats.org/officeDocument/2006/relationships/image" Target="../media/image40.jpg"/><Relationship Id="rId7"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6" Type="http://schemas.openxmlformats.org/officeDocument/2006/relationships/image" Target="../media/image42.png"/><Relationship Id="rId5" Type="http://schemas.openxmlformats.org/officeDocument/2006/relationships/image" Target="../media/image2.png"/><Relationship Id="rId4" Type="http://schemas.openxmlformats.org/officeDocument/2006/relationships/hyperlink" Target="https://askleo.com/how-to-find-software-support/" TargetMode="External"/><Relationship Id="rId9" Type="http://schemas.openxmlformats.org/officeDocument/2006/relationships/image" Target="../media/image45.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8" Type="http://schemas.openxmlformats.org/officeDocument/2006/relationships/customXml" Target="../ink/ink14.xml"/><Relationship Id="rId3" Type="http://schemas.openxmlformats.org/officeDocument/2006/relationships/image" Target="../media/image44.jpeg"/><Relationship Id="rId7"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hyperlink" Target="https://www.juku.it/server-vendors-mere-resellers/sales-graph-hand-drawing-on-blackboard/" TargetMode="External"/><Relationship Id="rId9" Type="http://schemas.openxmlformats.org/officeDocument/2006/relationships/image" Target="../media/image47.png"/></Relationships>
</file>

<file path=ppt/slides/_rels/slide21.xml.rels><?xml version="1.0" encoding="UTF-8" standalone="yes"?>
<Relationships xmlns="http://schemas.openxmlformats.org/package/2006/relationships"><Relationship Id="rId8" Type="http://schemas.openxmlformats.org/officeDocument/2006/relationships/image" Target="../media/image49.png"/><Relationship Id="rId3" Type="http://schemas.openxmlformats.org/officeDocument/2006/relationships/image" Target="../media/image40.jpg"/><Relationship Id="rId7" Type="http://schemas.openxmlformats.org/officeDocument/2006/relationships/image" Target="../media/image48.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2.png"/><Relationship Id="rId10" Type="http://schemas.openxmlformats.org/officeDocument/2006/relationships/image" Target="../media/image51.png"/><Relationship Id="rId4" Type="http://schemas.openxmlformats.org/officeDocument/2006/relationships/hyperlink" Target="https://askleo.com/how-to-find-software-support/" TargetMode="External"/><Relationship Id="rId9" Type="http://schemas.openxmlformats.org/officeDocument/2006/relationships/customXml" Target="../ink/ink15.xml"/></Relationships>
</file>

<file path=ppt/slides/_rels/slide22.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image" Target="../media/image40.jpg"/><Relationship Id="rId7" Type="http://schemas.openxmlformats.org/officeDocument/2006/relationships/image" Target="../media/image5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0.png"/><Relationship Id="rId5" Type="http://schemas.openxmlformats.org/officeDocument/2006/relationships/image" Target="../media/image2.png"/><Relationship Id="rId10" Type="http://schemas.openxmlformats.org/officeDocument/2006/relationships/image" Target="../media/image55.png"/><Relationship Id="rId4" Type="http://schemas.openxmlformats.org/officeDocument/2006/relationships/hyperlink" Target="https://askleo.com/how-to-find-software-support/" TargetMode="External"/><Relationship Id="rId9" Type="http://schemas.openxmlformats.org/officeDocument/2006/relationships/customXml" Target="../ink/ink16.xml"/></Relationships>
</file>

<file path=ppt/slides/_rels/slide23.xml.rels><?xml version="1.0" encoding="UTF-8" standalone="yes"?>
<Relationships xmlns="http://schemas.openxmlformats.org/package/2006/relationships"><Relationship Id="rId8" Type="http://schemas.openxmlformats.org/officeDocument/2006/relationships/image" Target="../media/image56.png"/><Relationship Id="rId3" Type="http://schemas.openxmlformats.org/officeDocument/2006/relationships/image" Target="../media/image40.jpg"/><Relationship Id="rId7" Type="http://schemas.openxmlformats.org/officeDocument/2006/relationships/customXml" Target="../ink/ink17.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53.png"/><Relationship Id="rId5" Type="http://schemas.openxmlformats.org/officeDocument/2006/relationships/image" Target="../media/image2.png"/><Relationship Id="rId4" Type="http://schemas.openxmlformats.org/officeDocument/2006/relationships/hyperlink" Target="https://askleo.com/how-to-find-software-support/" TargetMode="External"/></Relationships>
</file>

<file path=ppt/slides/_rels/slide24.xml.rels><?xml version="1.0" encoding="UTF-8" standalone="yes"?>
<Relationships xmlns="http://schemas.openxmlformats.org/package/2006/relationships"><Relationship Id="rId3" Type="http://schemas.openxmlformats.org/officeDocument/2006/relationships/customXml" Target="../ink/ink18.xml"/><Relationship Id="rId2" Type="http://schemas.openxmlformats.org/officeDocument/2006/relationships/image" Target="../media/image54.jpe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2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60.png"/><Relationship Id="rId5" Type="http://schemas.openxmlformats.org/officeDocument/2006/relationships/customXml" Target="../ink/ink19.xml"/><Relationship Id="rId4" Type="http://schemas.openxmlformats.org/officeDocument/2006/relationships/image" Target="../media/image57.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customXml" Target="../ink/ink20.xml"/></Relationships>
</file>

<file path=ppt/slides/_rels/slide2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22.xml"/><Relationship Id="rId1" Type="http://schemas.openxmlformats.org/officeDocument/2006/relationships/slideLayout" Target="../slideLayouts/slideLayout2.xml"/><Relationship Id="rId6" Type="http://schemas.openxmlformats.org/officeDocument/2006/relationships/image" Target="../media/image63.png"/><Relationship Id="rId5" Type="http://schemas.openxmlformats.org/officeDocument/2006/relationships/customXml" Target="../ink/ink21.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image" Target="../media/image66.png"/><Relationship Id="rId3" Type="http://schemas.openxmlformats.org/officeDocument/2006/relationships/image" Target="../media/image60.tiff"/><Relationship Id="rId7" Type="http://schemas.openxmlformats.org/officeDocument/2006/relationships/customXml" Target="../ink/ink22.xml"/><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62.png"/><Relationship Id="rId4" Type="http://schemas.openxmlformats.org/officeDocument/2006/relationships/image" Target="../media/image440.png"/></Relationships>
</file>

<file path=ppt/slides/_rels/slide29.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image" Target="../media/image2.png"/><Relationship Id="rId7" Type="http://schemas.openxmlformats.org/officeDocument/2006/relationships/customXml" Target="../ink/ink23.xml"/><Relationship Id="rId2" Type="http://schemas.openxmlformats.org/officeDocument/2006/relationships/notesSlide" Target="../notesSlides/notesSlide24.xml"/><Relationship Id="rId1" Type="http://schemas.openxmlformats.org/officeDocument/2006/relationships/slideLayout" Target="../slideLayouts/slideLayout2.xml"/><Relationship Id="rId6" Type="http://schemas.openxmlformats.org/officeDocument/2006/relationships/image" Target="../media/image62.png"/><Relationship Id="rId5" Type="http://schemas.openxmlformats.org/officeDocument/2006/relationships/image" Target="../media/image65.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customXml" Target="../ink/ink24.xml"/><Relationship Id="rId4" Type="http://schemas.openxmlformats.org/officeDocument/2006/relationships/image" Target="../media/image2.png"/></Relationships>
</file>

<file path=ppt/slides/_rels/slide31.xml.rels><?xml version="1.0" encoding="UTF-8" standalone="yes"?>
<Relationships xmlns="http://schemas.openxmlformats.org/package/2006/relationships"><Relationship Id="rId8" Type="http://schemas.openxmlformats.org/officeDocument/2006/relationships/customXml" Target="../ink/ink25.xml"/><Relationship Id="rId3" Type="http://schemas.openxmlformats.org/officeDocument/2006/relationships/image" Target="../media/image68.jpg"/><Relationship Id="rId7" Type="http://schemas.openxmlformats.org/officeDocument/2006/relationships/image" Target="../media/image38.svg"/><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hyperlink" Target="https://www.quoteinspector.com/images/credit/credit-score-720/" TargetMode="External"/><Relationship Id="rId9" Type="http://schemas.openxmlformats.org/officeDocument/2006/relationships/image" Target="../media/image74.png"/></Relationships>
</file>

<file path=ppt/slides/_rels/slide32.xml.rels><?xml version="1.0" encoding="UTF-8" standalone="yes"?>
<Relationships xmlns="http://schemas.openxmlformats.org/package/2006/relationships"><Relationship Id="rId8" Type="http://schemas.openxmlformats.org/officeDocument/2006/relationships/image" Target="../media/image71.png"/><Relationship Id="rId3" Type="http://schemas.openxmlformats.org/officeDocument/2006/relationships/image" Target="../media/image68.jpg"/><Relationship Id="rId7" Type="http://schemas.openxmlformats.org/officeDocument/2006/relationships/image" Target="../media/image38.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37.png"/><Relationship Id="rId11" Type="http://schemas.openxmlformats.org/officeDocument/2006/relationships/image" Target="../media/image76.png"/><Relationship Id="rId5" Type="http://schemas.openxmlformats.org/officeDocument/2006/relationships/image" Target="../media/image2.png"/><Relationship Id="rId10" Type="http://schemas.openxmlformats.org/officeDocument/2006/relationships/customXml" Target="../ink/ink26.xml"/><Relationship Id="rId4" Type="http://schemas.openxmlformats.org/officeDocument/2006/relationships/hyperlink" Target="https://www.quoteinspector.com/images/credit/credit-score-720/" TargetMode="External"/><Relationship Id="rId9" Type="http://schemas.openxmlformats.org/officeDocument/2006/relationships/image" Target="../media/image62.png"/></Relationships>
</file>

<file path=ppt/slides/_rels/slide3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28.xml"/><Relationship Id="rId1" Type="http://schemas.openxmlformats.org/officeDocument/2006/relationships/slideLayout" Target="../slideLayouts/slideLayout2.xml"/><Relationship Id="rId6" Type="http://schemas.openxmlformats.org/officeDocument/2006/relationships/image" Target="../media/image78.png"/><Relationship Id="rId5" Type="http://schemas.openxmlformats.org/officeDocument/2006/relationships/customXml" Target="../ink/ink27.xml"/><Relationship Id="rId4" Type="http://schemas.openxmlformats.org/officeDocument/2006/relationships/image" Target="../media/image2.png"/></Relationships>
</file>

<file path=ppt/slides/_rels/slide34.xml.rels><?xml version="1.0" encoding="UTF-8" standalone="yes"?>
<Relationships xmlns="http://schemas.openxmlformats.org/package/2006/relationships"><Relationship Id="rId8" Type="http://schemas.openxmlformats.org/officeDocument/2006/relationships/image" Target="../media/image81.svg"/><Relationship Id="rId3" Type="http://schemas.openxmlformats.org/officeDocument/2006/relationships/image" Target="../media/image2.png"/><Relationship Id="rId7" Type="http://schemas.openxmlformats.org/officeDocument/2006/relationships/image" Target="../media/image80.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79.png"/><Relationship Id="rId5" Type="http://schemas.openxmlformats.org/officeDocument/2006/relationships/image" Target="../media/image77.png"/><Relationship Id="rId10" Type="http://schemas.openxmlformats.org/officeDocument/2006/relationships/image" Target="../media/image84.png"/><Relationship Id="rId4" Type="http://schemas.openxmlformats.org/officeDocument/2006/relationships/image" Target="../media/image75.png"/><Relationship Id="rId9" Type="http://schemas.openxmlformats.org/officeDocument/2006/relationships/customXml" Target="../ink/ink28.xml"/></Relationships>
</file>

<file path=ppt/slides/_rels/slide35.xml.rels><?xml version="1.0" encoding="UTF-8" standalone="yes"?>
<Relationships xmlns="http://schemas.openxmlformats.org/package/2006/relationships"><Relationship Id="rId8" Type="http://schemas.openxmlformats.org/officeDocument/2006/relationships/image" Target="../media/image87.png"/><Relationship Id="rId3" Type="http://schemas.openxmlformats.org/officeDocument/2006/relationships/image" Target="../media/image82.png"/><Relationship Id="rId7" Type="http://schemas.openxmlformats.org/officeDocument/2006/relationships/customXml" Target="../ink/ink29.xml"/><Relationship Id="rId2" Type="http://schemas.openxmlformats.org/officeDocument/2006/relationships/notesSlide" Target="../notesSlides/notesSlide30.xml"/><Relationship Id="rId1" Type="http://schemas.openxmlformats.org/officeDocument/2006/relationships/slideLayout" Target="../slideLayouts/slideLayout2.xml"/><Relationship Id="rId6" Type="http://schemas.openxmlformats.org/officeDocument/2006/relationships/image" Target="../media/image77.png"/><Relationship Id="rId5" Type="http://schemas.openxmlformats.org/officeDocument/2006/relationships/image" Target="../media/image83.png"/><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8" Type="http://schemas.openxmlformats.org/officeDocument/2006/relationships/customXml" Target="../ink/ink30.xml"/><Relationship Id="rId3" Type="http://schemas.openxmlformats.org/officeDocument/2006/relationships/image" Target="../media/image84.jpg"/><Relationship Id="rId7" Type="http://schemas.openxmlformats.org/officeDocument/2006/relationships/image" Target="../media/image38.svg"/><Relationship Id="rId2" Type="http://schemas.openxmlformats.org/officeDocument/2006/relationships/notesSlide" Target="../notesSlides/notesSlide31.xml"/><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2.png"/><Relationship Id="rId4" Type="http://schemas.openxmlformats.org/officeDocument/2006/relationships/hyperlink" Target="https://www.picserver.org/photo/7382/Salary.html" TargetMode="External"/><Relationship Id="rId9" Type="http://schemas.openxmlformats.org/officeDocument/2006/relationships/image" Target="../media/image89.png"/></Relationships>
</file>

<file path=ppt/slides/_rels/slide37.xml.rels><?xml version="1.0" encoding="UTF-8" standalone="yes"?>
<Relationships xmlns="http://schemas.openxmlformats.org/package/2006/relationships"><Relationship Id="rId3" Type="http://schemas.openxmlformats.org/officeDocument/2006/relationships/hyperlink" Target="https://www.picserver.org/photo/7382/Salary.html" TargetMode="External"/><Relationship Id="rId7" Type="http://schemas.openxmlformats.org/officeDocument/2006/relationships/image" Target="../media/image85.png"/><Relationship Id="rId2" Type="http://schemas.openxmlformats.org/officeDocument/2006/relationships/image" Target="../media/image84.jpg"/><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10" Type="http://schemas.openxmlformats.org/officeDocument/2006/relationships/image" Target="../media/image73.png"/><Relationship Id="rId4" Type="http://schemas.openxmlformats.org/officeDocument/2006/relationships/image" Target="../media/image2.png"/><Relationship Id="rId9" Type="http://schemas.openxmlformats.org/officeDocument/2006/relationships/image" Target="../media/image540.png"/></Relationships>
</file>

<file path=ppt/slides/_rels/slide38.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hyperlink" Target="https://www.picserver.org/photo/7382/Salary.html" TargetMode="External"/><Relationship Id="rId7" Type="http://schemas.openxmlformats.org/officeDocument/2006/relationships/image" Target="../media/image86.png"/><Relationship Id="rId2" Type="http://schemas.openxmlformats.org/officeDocument/2006/relationships/image" Target="../media/image84.jpg"/><Relationship Id="rId1" Type="http://schemas.openxmlformats.org/officeDocument/2006/relationships/slideLayout" Target="../slideLayouts/slideLayout2.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3" Type="http://schemas.openxmlformats.org/officeDocument/2006/relationships/image" Target="../media/image89.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mailto:qing.li2@uclagary.ca" TargetMode="External"/><Relationship Id="rId2" Type="http://schemas.openxmlformats.org/officeDocument/2006/relationships/image" Target="../media/image90.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6.png"/><Relationship Id="rId10" Type="http://schemas.openxmlformats.org/officeDocument/2006/relationships/image" Target="../media/image10.png"/><Relationship Id="rId4" Type="http://schemas.openxmlformats.org/officeDocument/2006/relationships/image" Target="../media/image5.png"/><Relationship Id="rId9" Type="http://schemas.openxmlformats.org/officeDocument/2006/relationships/customXml" Target="../ink/ink1.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7"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customXml" Target="../ink/ink2.xml"/><Relationship Id="rId5" Type="http://schemas.openxmlformats.org/officeDocument/2006/relationships/image" Target="../media/image2.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customXml" Target="../ink/ink3.xml"/><Relationship Id="rId5" Type="http://schemas.openxmlformats.org/officeDocument/2006/relationships/image" Target="../media/image13.jpeg"/><Relationship Id="rId4" Type="http://schemas.openxmlformats.org/officeDocument/2006/relationships/image" Target="../media/image12.jpe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11" name="Rectangle 10">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a:t>
            </a:r>
            <a:r>
              <a:rPr lang="en-US">
                <a:solidFill>
                  <a:schemeClr val="bg1"/>
                </a:solidFill>
              </a:rPr>
              <a:t>June 02, </a:t>
            </a:r>
            <a:r>
              <a:rPr lang="en-US" dirty="0">
                <a:solidFill>
                  <a:schemeClr val="bg1"/>
                </a:solidFill>
              </a:rPr>
              <a:t>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1942124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CD350-262E-4A7C-9130-FE57E6227CB8}"/>
              </a:ext>
            </a:extLst>
          </p:cNvPr>
          <p:cNvSpPr>
            <a:spLocks noGrp="1"/>
          </p:cNvSpPr>
          <p:nvPr>
            <p:ph type="title"/>
          </p:nvPr>
        </p:nvSpPr>
        <p:spPr>
          <a:xfrm>
            <a:off x="597040" y="363537"/>
            <a:ext cx="10515600" cy="1325563"/>
          </a:xfrm>
        </p:spPr>
        <p:txBody>
          <a:bodyPr>
            <a:normAutofit fontScale="90000"/>
          </a:bodyPr>
          <a:lstStyle/>
          <a:p>
            <a:br>
              <a:rPr lang="en-CA" dirty="0"/>
            </a:br>
            <a:br>
              <a:rPr lang="en-CA" dirty="0"/>
            </a:br>
            <a:br>
              <a:rPr lang="en-CA" dirty="0"/>
            </a:br>
            <a:r>
              <a:rPr lang="en-CA" sz="4000" dirty="0">
                <a:solidFill>
                  <a:srgbClr val="0070C0"/>
                </a:solidFill>
              </a:rPr>
              <a:t>An Interaction Model with Quantitative Predictors </a:t>
            </a:r>
            <a:br>
              <a:rPr lang="en-CA" dirty="0"/>
            </a:br>
            <a:br>
              <a:rPr lang="en-CA" dirty="0"/>
            </a:br>
            <a:r>
              <a:rPr lang="en-CA" dirty="0"/>
              <a:t> </a:t>
            </a:r>
            <a:br>
              <a:rPr lang="en-CA" dirty="0"/>
            </a:b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10</a:t>
            </a:fld>
            <a:endParaRPr lang="en-US">
              <a:solidFill>
                <a:srgbClr val="FFFFFF"/>
              </a:solidFill>
            </a:endParaRPr>
          </a:p>
        </p:txBody>
      </p:sp>
      <p:pic>
        <p:nvPicPr>
          <p:cNvPr id="9" name="Picture 8">
            <a:extLst>
              <a:ext uri="{FF2B5EF4-FFF2-40B4-BE49-F238E27FC236}">
                <a16:creationId xmlns:a16="http://schemas.microsoft.com/office/drawing/2014/main" id="{074F052D-33DF-DD43-AAFE-6E1CF5FFBC6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6857" y="4286085"/>
            <a:ext cx="5080000" cy="584200"/>
          </a:xfrm>
          <a:prstGeom prst="rect">
            <a:avLst/>
          </a:prstGeom>
        </p:spPr>
      </p:pic>
      <p:sp>
        <p:nvSpPr>
          <p:cNvPr id="10" name="TextBox 9">
            <a:extLst>
              <a:ext uri="{FF2B5EF4-FFF2-40B4-BE49-F238E27FC236}">
                <a16:creationId xmlns:a16="http://schemas.microsoft.com/office/drawing/2014/main" id="{DE951209-EC2B-3623-8499-D9A8CF1FDFDF}"/>
              </a:ext>
            </a:extLst>
          </p:cNvPr>
          <p:cNvSpPr txBox="1"/>
          <p:nvPr/>
        </p:nvSpPr>
        <p:spPr>
          <a:xfrm>
            <a:off x="1069133" y="1748840"/>
            <a:ext cx="10284667" cy="1938992"/>
          </a:xfrm>
          <a:prstGeom prst="rect">
            <a:avLst/>
          </a:prstGeom>
          <a:noFill/>
        </p:spPr>
        <p:txBody>
          <a:bodyPr wrap="square">
            <a:spAutoFit/>
          </a:bodyPr>
          <a:lstStyle/>
          <a:p>
            <a:pPr algn="l"/>
            <a:r>
              <a:rPr lang="en-US" sz="2400" b="0" i="0" u="none" strike="noStrike" baseline="0" dirty="0">
                <a:latin typeface="LMRoman10-Regular"/>
              </a:rPr>
              <a:t>Interaction occurs when the influence of an independent variable on a dependent variable is not consistent across all independent variable values. </a:t>
            </a:r>
          </a:p>
          <a:p>
            <a:pPr algn="l"/>
            <a:r>
              <a:rPr lang="en-US" sz="2400" b="0" i="0" u="none" strike="noStrike" baseline="0" dirty="0">
                <a:latin typeface="LMRoman10-Regular"/>
              </a:rPr>
              <a:t>In this case, we need another model that will take into account this dependence. Such a model includes the cross products of two or more </a:t>
            </a:r>
            <a:r>
              <a:rPr lang="en-US" sz="2400" b="0" i="1" u="none" strike="noStrike" baseline="0" dirty="0">
                <a:latin typeface="LMMathItalic10-Regular"/>
              </a:rPr>
              <a:t>X</a:t>
            </a:r>
            <a:r>
              <a:rPr lang="en-US" sz="2400" b="0" i="0" u="none" strike="noStrike" baseline="0" dirty="0">
                <a:latin typeface="LMRoman10-Regular"/>
              </a:rPr>
              <a:t>’s. </a:t>
            </a:r>
          </a:p>
          <a:p>
            <a:pPr algn="l"/>
            <a:r>
              <a:rPr lang="en-US" sz="2400" b="0" i="0" u="none" strike="noStrike" baseline="0" dirty="0">
                <a:latin typeface="LMRoman10-Regular"/>
              </a:rPr>
              <a:t>Hence, the interaction model for two variables looks like below: </a:t>
            </a:r>
            <a:endParaRPr lang="en-US" sz="2400" dirty="0"/>
          </a:p>
        </p:txBody>
      </p:sp>
      <p:pic>
        <p:nvPicPr>
          <p:cNvPr id="13" name="Picture 12" descr="Shape&#10;&#10;Description automatically generated with medium confidence">
            <a:extLst>
              <a:ext uri="{FF2B5EF4-FFF2-40B4-BE49-F238E27FC236}">
                <a16:creationId xmlns:a16="http://schemas.microsoft.com/office/drawing/2014/main" id="{3353ADB3-57B6-6AEC-2D81-841BAC6C0A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4">
            <a:extLst>
              <a:ext uri="{FF2B5EF4-FFF2-40B4-BE49-F238E27FC236}">
                <a16:creationId xmlns:a16="http://schemas.microsoft.com/office/drawing/2014/main" id="{E4074D6E-BBE9-B4EF-06F5-0EEFD048C71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10</a:t>
            </a:fld>
            <a:endParaRPr lang="en-US"/>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FDD815A3-4F64-289B-099A-701ACA1A8D01}"/>
                  </a:ext>
                </a:extLst>
              </p14:cNvPr>
              <p14:cNvContentPartPr/>
              <p14:nvPr/>
            </p14:nvContentPartPr>
            <p14:xfrm>
              <a:off x="477000" y="1431000"/>
              <a:ext cx="10496160" cy="4070520"/>
            </p14:xfrm>
          </p:contentPart>
        </mc:Choice>
        <mc:Fallback xmlns="">
          <p:pic>
            <p:nvPicPr>
              <p:cNvPr id="5" name="Ink 4">
                <a:extLst>
                  <a:ext uri="{FF2B5EF4-FFF2-40B4-BE49-F238E27FC236}">
                    <a16:creationId xmlns:a16="http://schemas.microsoft.com/office/drawing/2014/main" id="{FDD815A3-4F64-289B-099A-701ACA1A8D01}"/>
                  </a:ext>
                </a:extLst>
              </p:cNvPr>
              <p:cNvPicPr/>
              <p:nvPr/>
            </p:nvPicPr>
            <p:blipFill>
              <a:blip r:embed="rId6"/>
              <a:stretch>
                <a:fillRect/>
              </a:stretch>
            </p:blipFill>
            <p:spPr>
              <a:xfrm>
                <a:off x="467640" y="1421640"/>
                <a:ext cx="10514880" cy="4089240"/>
              </a:xfrm>
              <a:prstGeom prst="rect">
                <a:avLst/>
              </a:prstGeom>
            </p:spPr>
          </p:pic>
        </mc:Fallback>
      </mc:AlternateContent>
    </p:spTree>
    <p:extLst>
      <p:ext uri="{BB962C8B-B14F-4D97-AF65-F5344CB8AC3E}">
        <p14:creationId xmlns:p14="http://schemas.microsoft.com/office/powerpoint/2010/main" val="42092749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b="1" dirty="0">
                <a:solidFill>
                  <a:schemeClr val="accent1"/>
                </a:solidFill>
              </a:rPr>
              <a:t>An</a:t>
            </a:r>
            <a:r>
              <a:rPr lang="zh-CN" altLang="en-US" b="1" dirty="0">
                <a:solidFill>
                  <a:schemeClr val="accent1"/>
                </a:solidFill>
              </a:rPr>
              <a:t> </a:t>
            </a:r>
            <a:r>
              <a:rPr lang="en-CA" altLang="zh-CN" b="1" dirty="0">
                <a:solidFill>
                  <a:schemeClr val="accent1"/>
                </a:solidFill>
              </a:rPr>
              <a:t>example</a:t>
            </a: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11</a:t>
            </a:fld>
            <a:endParaRPr lang="en-US" dirty="0">
              <a:solidFill>
                <a:srgbClr val="FFFFFF"/>
              </a:solidFill>
            </a:endParaRPr>
          </a:p>
        </p:txBody>
      </p:sp>
      <p:pic>
        <p:nvPicPr>
          <p:cNvPr id="6" name="Picture 5" descr="A picture containing light, antenna, day&#10;&#10;Description automatically generated">
            <a:extLst>
              <a:ext uri="{FF2B5EF4-FFF2-40B4-BE49-F238E27FC236}">
                <a16:creationId xmlns:a16="http://schemas.microsoft.com/office/drawing/2014/main" id="{3497A6BD-0681-4C4B-B972-5D12B0F7DC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4796" y="2168072"/>
            <a:ext cx="4465324" cy="3013880"/>
          </a:xfrm>
          <a:prstGeom prst="rect">
            <a:avLst/>
          </a:prstGeom>
        </p:spPr>
      </p:pic>
      <p:pic>
        <p:nvPicPr>
          <p:cNvPr id="9" name="Picture 8">
            <a:extLst>
              <a:ext uri="{FF2B5EF4-FFF2-40B4-BE49-F238E27FC236}">
                <a16:creationId xmlns:a16="http://schemas.microsoft.com/office/drawing/2014/main" id="{3BC57376-8691-CE4B-997B-7E97753576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12465" y="2297851"/>
            <a:ext cx="3669735" cy="396098"/>
          </a:xfrm>
          <a:prstGeom prst="rect">
            <a:avLst/>
          </a:prstGeom>
        </p:spPr>
      </p:pic>
      <p:pic>
        <p:nvPicPr>
          <p:cNvPr id="11" name="Picture 10" descr="Text, letter&#10;&#10;Description automatically generated">
            <a:extLst>
              <a:ext uri="{FF2B5EF4-FFF2-40B4-BE49-F238E27FC236}">
                <a16:creationId xmlns:a16="http://schemas.microsoft.com/office/drawing/2014/main" id="{17030B1A-FB54-4547-AB9D-ADCCD04F040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8128" y="2896578"/>
            <a:ext cx="4592936" cy="2079820"/>
          </a:xfrm>
          <a:prstGeom prst="rect">
            <a:avLst/>
          </a:prstGeom>
        </p:spPr>
      </p:pic>
      <p:pic>
        <p:nvPicPr>
          <p:cNvPr id="14" name="Picture 13" descr="Shape&#10;&#10;Description automatically generated with medium confidence">
            <a:extLst>
              <a:ext uri="{FF2B5EF4-FFF2-40B4-BE49-F238E27FC236}">
                <a16:creationId xmlns:a16="http://schemas.microsoft.com/office/drawing/2014/main" id="{E33A2E98-43A6-3DB2-A396-BB3B9D6704B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TextBox 4">
            <a:extLst>
              <a:ext uri="{FF2B5EF4-FFF2-40B4-BE49-F238E27FC236}">
                <a16:creationId xmlns:a16="http://schemas.microsoft.com/office/drawing/2014/main" id="{371AB345-5AE0-8A85-D665-55F60D6E63B2}"/>
              </a:ext>
            </a:extLst>
          </p:cNvPr>
          <p:cNvSpPr txBox="1"/>
          <p:nvPr/>
        </p:nvSpPr>
        <p:spPr>
          <a:xfrm>
            <a:off x="5367892" y="1521741"/>
            <a:ext cx="6094140" cy="646331"/>
          </a:xfrm>
          <a:prstGeom prst="rect">
            <a:avLst/>
          </a:prstGeom>
          <a:noFill/>
        </p:spPr>
        <p:txBody>
          <a:bodyPr wrap="square">
            <a:spAutoFit/>
          </a:bodyPr>
          <a:lstStyle/>
          <a:p>
            <a:r>
              <a:rPr lang="en-US" dirty="0">
                <a:latin typeface="LMRoman10-Regular"/>
              </a:rPr>
              <a:t>I</a:t>
            </a:r>
            <a:r>
              <a:rPr lang="en-US" sz="1800" b="0" i="0" u="none" strike="noStrike" baseline="0" dirty="0">
                <a:latin typeface="LMRoman10-Regular"/>
              </a:rPr>
              <a:t>nfluence of the independent variable X1 on the dependent variable Y is not consistent across X2 values</a:t>
            </a:r>
            <a:r>
              <a:rPr lang="en-US" dirty="0">
                <a:latin typeface="LMRoman10-Regular"/>
              </a:rPr>
              <a:t>! </a:t>
            </a:r>
            <a:endParaRPr lang="en-US" dirty="0"/>
          </a:p>
        </p:txBody>
      </p:sp>
      <p:pic>
        <p:nvPicPr>
          <p:cNvPr id="8" name="Picture 7">
            <a:extLst>
              <a:ext uri="{FF2B5EF4-FFF2-40B4-BE49-F238E27FC236}">
                <a16:creationId xmlns:a16="http://schemas.microsoft.com/office/drawing/2014/main" id="{DD3EF122-8AD2-7237-BE7A-DA301BCA52A7}"/>
              </a:ext>
            </a:extLst>
          </p:cNvPr>
          <p:cNvPicPr>
            <a:picLocks noChangeAspect="1"/>
          </p:cNvPicPr>
          <p:nvPr/>
        </p:nvPicPr>
        <p:blipFill>
          <a:blip r:embed="rId7"/>
          <a:stretch>
            <a:fillRect/>
          </a:stretch>
        </p:blipFill>
        <p:spPr>
          <a:xfrm>
            <a:off x="838200" y="5167312"/>
            <a:ext cx="10162650" cy="1325563"/>
          </a:xfrm>
          <a:prstGeom prst="rect">
            <a:avLst/>
          </a:prstGeom>
        </p:spPr>
      </p:pic>
      <p:sp>
        <p:nvSpPr>
          <p:cNvPr id="10" name="Slide Number Placeholder 4">
            <a:extLst>
              <a:ext uri="{FF2B5EF4-FFF2-40B4-BE49-F238E27FC236}">
                <a16:creationId xmlns:a16="http://schemas.microsoft.com/office/drawing/2014/main" id="{9751F866-31FE-93F2-CE4E-F666DFBE6486}"/>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11</a:t>
            </a:fld>
            <a:endParaRPr lang="en-US"/>
          </a:p>
        </p:txBody>
      </p:sp>
      <mc:AlternateContent xmlns:mc="http://schemas.openxmlformats.org/markup-compatibility/2006" xmlns:p14="http://schemas.microsoft.com/office/powerpoint/2010/main">
        <mc:Choice Requires="p14">
          <p:contentPart p14:bwMode="auto" r:id="rId8">
            <p14:nvContentPartPr>
              <p14:cNvPr id="2" name="Ink 1">
                <a:extLst>
                  <a:ext uri="{FF2B5EF4-FFF2-40B4-BE49-F238E27FC236}">
                    <a16:creationId xmlns:a16="http://schemas.microsoft.com/office/drawing/2014/main" id="{7FF45419-BC04-0D9D-4406-A7E0CD99008A}"/>
                  </a:ext>
                </a:extLst>
              </p14:cNvPr>
              <p14:cNvContentPartPr/>
              <p14:nvPr/>
            </p14:nvContentPartPr>
            <p14:xfrm>
              <a:off x="954360" y="1611360"/>
              <a:ext cx="9923400" cy="4706640"/>
            </p14:xfrm>
          </p:contentPart>
        </mc:Choice>
        <mc:Fallback xmlns="">
          <p:pic>
            <p:nvPicPr>
              <p:cNvPr id="2" name="Ink 1">
                <a:extLst>
                  <a:ext uri="{FF2B5EF4-FFF2-40B4-BE49-F238E27FC236}">
                    <a16:creationId xmlns:a16="http://schemas.microsoft.com/office/drawing/2014/main" id="{7FF45419-BC04-0D9D-4406-A7E0CD99008A}"/>
                  </a:ext>
                </a:extLst>
              </p:cNvPr>
              <p:cNvPicPr/>
              <p:nvPr/>
            </p:nvPicPr>
            <p:blipFill>
              <a:blip r:embed="rId9"/>
              <a:stretch>
                <a:fillRect/>
              </a:stretch>
            </p:blipFill>
            <p:spPr>
              <a:xfrm>
                <a:off x="945000" y="1602000"/>
                <a:ext cx="9942120" cy="4725360"/>
              </a:xfrm>
              <a:prstGeom prst="rect">
                <a:avLst/>
              </a:prstGeom>
            </p:spPr>
          </p:pic>
        </mc:Fallback>
      </mc:AlternateContent>
    </p:spTree>
    <p:extLst>
      <p:ext uri="{BB962C8B-B14F-4D97-AF65-F5344CB8AC3E}">
        <p14:creationId xmlns:p14="http://schemas.microsoft.com/office/powerpoint/2010/main" val="9174792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lstStyle/>
          <a:p>
            <a:pPr algn="ctr"/>
            <a:r>
              <a:rPr lang="en-CA" dirty="0">
                <a:solidFill>
                  <a:srgbClr val="0070C0"/>
                </a:solidFill>
              </a:rPr>
              <a:t>Testing for Interaction in Multiple Regression </a:t>
            </a:r>
            <a:endParaRPr lang="en-CA" b="1" dirty="0">
              <a:solidFill>
                <a:srgbClr val="0070C0"/>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12</a:t>
            </a:fld>
            <a:endParaRPr lang="en-US">
              <a:solidFill>
                <a:srgbClr val="FFFFFF"/>
              </a:solidFill>
            </a:endParaRPr>
          </a:p>
        </p:txBody>
      </p:sp>
      <p:pic>
        <p:nvPicPr>
          <p:cNvPr id="6" name="Picture 5" descr="Text, letter&#10;&#10;Description automatically generated">
            <a:extLst>
              <a:ext uri="{FF2B5EF4-FFF2-40B4-BE49-F238E27FC236}">
                <a16:creationId xmlns:a16="http://schemas.microsoft.com/office/drawing/2014/main" id="{2E7FA67A-5D4A-A545-8A3A-ED4D194D0D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1979" y="3483047"/>
            <a:ext cx="5121725" cy="1795795"/>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645C6E5D-4304-04DD-5024-4267550B59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7" name="TextBox 6">
            <a:extLst>
              <a:ext uri="{FF2B5EF4-FFF2-40B4-BE49-F238E27FC236}">
                <a16:creationId xmlns:a16="http://schemas.microsoft.com/office/drawing/2014/main" id="{B9B263CB-BDE2-4452-818A-8EE68ED7D35A}"/>
              </a:ext>
            </a:extLst>
          </p:cNvPr>
          <p:cNvSpPr txBox="1"/>
          <p:nvPr/>
        </p:nvSpPr>
        <p:spPr>
          <a:xfrm>
            <a:off x="1074676" y="1652760"/>
            <a:ext cx="10107020" cy="830997"/>
          </a:xfrm>
          <a:prstGeom prst="rect">
            <a:avLst/>
          </a:prstGeom>
          <a:noFill/>
        </p:spPr>
        <p:txBody>
          <a:bodyPr wrap="square">
            <a:spAutoFit/>
          </a:bodyPr>
          <a:lstStyle/>
          <a:p>
            <a:r>
              <a:rPr lang="en-US" sz="2400" b="0" i="0" u="none" strike="noStrike" baseline="0" dirty="0">
                <a:latin typeface="LMRoman10-Regular"/>
              </a:rPr>
              <a:t>For testing an interaction term in regression model, we use the Individual Coefficients Test (t-test) method.</a:t>
            </a:r>
            <a:endParaRPr lang="en-US" sz="2400" dirty="0"/>
          </a:p>
        </p:txBody>
      </p:sp>
      <p:sp>
        <p:nvSpPr>
          <p:cNvPr id="2" name="TextBox 1">
            <a:extLst>
              <a:ext uri="{FF2B5EF4-FFF2-40B4-BE49-F238E27FC236}">
                <a16:creationId xmlns:a16="http://schemas.microsoft.com/office/drawing/2014/main" id="{2E69DF7A-CA02-CA23-589C-EA65E9E15E44}"/>
              </a:ext>
            </a:extLst>
          </p:cNvPr>
          <p:cNvSpPr txBox="1"/>
          <p:nvPr/>
        </p:nvSpPr>
        <p:spPr>
          <a:xfrm>
            <a:off x="1161979" y="5399994"/>
            <a:ext cx="9932414" cy="1200329"/>
          </a:xfrm>
          <a:prstGeom prst="rect">
            <a:avLst/>
          </a:prstGeom>
          <a:noFill/>
        </p:spPr>
        <p:txBody>
          <a:bodyPr wrap="square" rtlCol="0">
            <a:spAutoFit/>
          </a:bodyPr>
          <a:lstStyle/>
          <a:p>
            <a:r>
              <a:rPr lang="en-US" dirty="0"/>
              <a:t>If the p-value for the t test statistic is extremely little (typically less than 0.05), it implies that our test statistic is unlikely to come from a null distribution. As a result, we can reject the null hypothesis with a little chance (alpha) of making mistakes. This also means that we accept the alternative hypothesis, and that the interaction term is critical in our statistical model. </a:t>
            </a:r>
          </a:p>
        </p:txBody>
      </p:sp>
      <p:pic>
        <p:nvPicPr>
          <p:cNvPr id="5" name="Picture 4">
            <a:extLst>
              <a:ext uri="{FF2B5EF4-FFF2-40B4-BE49-F238E27FC236}">
                <a16:creationId xmlns:a16="http://schemas.microsoft.com/office/drawing/2014/main" id="{CA4E7DA9-D4D2-CD83-3A14-958F366DD6A2}"/>
              </a:ext>
            </a:extLst>
          </p:cNvPr>
          <p:cNvPicPr>
            <a:picLocks noChangeAspect="1"/>
          </p:cNvPicPr>
          <p:nvPr/>
        </p:nvPicPr>
        <p:blipFill>
          <a:blip r:embed="rId5"/>
          <a:stretch>
            <a:fillRect/>
          </a:stretch>
        </p:blipFill>
        <p:spPr>
          <a:xfrm>
            <a:off x="6966389" y="2375210"/>
            <a:ext cx="4301359" cy="1971528"/>
          </a:xfrm>
          <a:prstGeom prst="rect">
            <a:avLst/>
          </a:prstGeom>
        </p:spPr>
      </p:pic>
      <p:sp>
        <p:nvSpPr>
          <p:cNvPr id="9" name="Slide Number Placeholder 4">
            <a:extLst>
              <a:ext uri="{FF2B5EF4-FFF2-40B4-BE49-F238E27FC236}">
                <a16:creationId xmlns:a16="http://schemas.microsoft.com/office/drawing/2014/main" id="{A91D6660-4426-737C-CDDB-77B9F4BEAF13}"/>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12</a:t>
            </a:fld>
            <a:endParaRPr lang="en-US"/>
          </a:p>
        </p:txBody>
      </p:sp>
      <p:pic>
        <p:nvPicPr>
          <p:cNvPr id="10" name="Picture 9">
            <a:extLst>
              <a:ext uri="{FF2B5EF4-FFF2-40B4-BE49-F238E27FC236}">
                <a16:creationId xmlns:a16="http://schemas.microsoft.com/office/drawing/2014/main" id="{06136A25-415C-A13A-83DB-2E64002D665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074676" y="2686223"/>
            <a:ext cx="5080000" cy="584200"/>
          </a:xfrm>
          <a:prstGeom prst="rect">
            <a:avLst/>
          </a:prstGeom>
        </p:spPr>
      </p:pic>
      <mc:AlternateContent xmlns:mc="http://schemas.openxmlformats.org/markup-compatibility/2006" xmlns:p14="http://schemas.microsoft.com/office/powerpoint/2010/main">
        <mc:Choice Requires="p14">
          <p:contentPart p14:bwMode="auto" r:id="rId7">
            <p14:nvContentPartPr>
              <p14:cNvPr id="11" name="Ink 10">
                <a:extLst>
                  <a:ext uri="{FF2B5EF4-FFF2-40B4-BE49-F238E27FC236}">
                    <a16:creationId xmlns:a16="http://schemas.microsoft.com/office/drawing/2014/main" id="{09BD70E2-F33B-5EB0-0A1C-57EC3EF7678B}"/>
                  </a:ext>
                </a:extLst>
              </p14:cNvPr>
              <p14:cNvContentPartPr/>
              <p14:nvPr/>
            </p14:nvContentPartPr>
            <p14:xfrm>
              <a:off x="826920" y="2533320"/>
              <a:ext cx="10474920" cy="3943440"/>
            </p14:xfrm>
          </p:contentPart>
        </mc:Choice>
        <mc:Fallback xmlns="">
          <p:pic>
            <p:nvPicPr>
              <p:cNvPr id="11" name="Ink 10">
                <a:extLst>
                  <a:ext uri="{FF2B5EF4-FFF2-40B4-BE49-F238E27FC236}">
                    <a16:creationId xmlns:a16="http://schemas.microsoft.com/office/drawing/2014/main" id="{09BD70E2-F33B-5EB0-0A1C-57EC3EF7678B}"/>
                  </a:ext>
                </a:extLst>
              </p:cNvPr>
              <p:cNvPicPr/>
              <p:nvPr/>
            </p:nvPicPr>
            <p:blipFill>
              <a:blip r:embed="rId8"/>
              <a:stretch>
                <a:fillRect/>
              </a:stretch>
            </p:blipFill>
            <p:spPr>
              <a:xfrm>
                <a:off x="817560" y="2523960"/>
                <a:ext cx="10493640" cy="3962160"/>
              </a:xfrm>
              <a:prstGeom prst="rect">
                <a:avLst/>
              </a:prstGeom>
            </p:spPr>
          </p:pic>
        </mc:Fallback>
      </mc:AlternateContent>
    </p:spTree>
    <p:extLst>
      <p:ext uri="{BB962C8B-B14F-4D97-AF65-F5344CB8AC3E}">
        <p14:creationId xmlns:p14="http://schemas.microsoft.com/office/powerpoint/2010/main" val="246533569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92F73E4-D5BC-BE2B-B0FE-C4CA0AC11449}"/>
              </a:ext>
            </a:extLst>
          </p:cNvPr>
          <p:cNvSpPr>
            <a:spLocks noGrp="1"/>
          </p:cNvSpPr>
          <p:nvPr>
            <p:ph type="sldNum" sz="quarter" idx="12"/>
          </p:nvPr>
        </p:nvSpPr>
        <p:spPr/>
        <p:txBody>
          <a:bodyPr/>
          <a:lstStyle/>
          <a:p>
            <a:fld id="{998FC6E2-3800-4EB0-A18D-3856D6660061}" type="slidenum">
              <a:rPr lang="en-US" smtClean="0"/>
              <a:t>13</a:t>
            </a:fld>
            <a:endParaRPr lang="en-US"/>
          </a:p>
        </p:txBody>
      </p:sp>
      <p:pic>
        <p:nvPicPr>
          <p:cNvPr id="5" name="Picture 4" descr="Shape&#10;&#10;Description automatically generated with medium confidence">
            <a:extLst>
              <a:ext uri="{FF2B5EF4-FFF2-40B4-BE49-F238E27FC236}">
                <a16:creationId xmlns:a16="http://schemas.microsoft.com/office/drawing/2014/main" id="{C0F83185-585D-2CC0-0F06-9C4F222BB7E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Title 2">
            <a:extLst>
              <a:ext uri="{FF2B5EF4-FFF2-40B4-BE49-F238E27FC236}">
                <a16:creationId xmlns:a16="http://schemas.microsoft.com/office/drawing/2014/main" id="{8C2DB6BF-01F0-38AE-3806-BFC86AEBD34B}"/>
              </a:ext>
            </a:extLst>
          </p:cNvPr>
          <p:cNvSpPr>
            <a:spLocks noGrp="1"/>
          </p:cNvSpPr>
          <p:nvPr>
            <p:ph type="title"/>
          </p:nvPr>
        </p:nvSpPr>
        <p:spPr>
          <a:xfrm>
            <a:off x="838200" y="365125"/>
            <a:ext cx="10515600" cy="1325563"/>
          </a:xfrm>
        </p:spPr>
        <p:txBody>
          <a:bodyPr/>
          <a:lstStyle/>
          <a:p>
            <a:pPr algn="ctr"/>
            <a:r>
              <a:rPr lang="en-CA" dirty="0">
                <a:solidFill>
                  <a:srgbClr val="0070C0"/>
                </a:solidFill>
              </a:rPr>
              <a:t>Testing for Interaction in Multiple Regression </a:t>
            </a:r>
            <a:endParaRPr lang="en-CA" b="1" dirty="0">
              <a:solidFill>
                <a:srgbClr val="0070C0"/>
              </a:solidFill>
            </a:endParaRPr>
          </a:p>
        </p:txBody>
      </p:sp>
      <p:pic>
        <p:nvPicPr>
          <p:cNvPr id="10" name="Picture 9">
            <a:extLst>
              <a:ext uri="{FF2B5EF4-FFF2-40B4-BE49-F238E27FC236}">
                <a16:creationId xmlns:a16="http://schemas.microsoft.com/office/drawing/2014/main" id="{F66CA523-F471-A3AC-7100-AC85FE8EE81D}"/>
              </a:ext>
            </a:extLst>
          </p:cNvPr>
          <p:cNvPicPr>
            <a:picLocks noChangeAspect="1"/>
          </p:cNvPicPr>
          <p:nvPr/>
        </p:nvPicPr>
        <p:blipFill>
          <a:blip r:embed="rId4"/>
          <a:stretch>
            <a:fillRect/>
          </a:stretch>
        </p:blipFill>
        <p:spPr>
          <a:xfrm>
            <a:off x="4144418" y="3429000"/>
            <a:ext cx="3961504" cy="2636797"/>
          </a:xfrm>
          <a:prstGeom prst="rect">
            <a:avLst/>
          </a:prstGeom>
          <a:ln>
            <a:solidFill>
              <a:schemeClr val="accent1"/>
            </a:solidFill>
          </a:ln>
        </p:spPr>
      </p:pic>
      <p:pic>
        <p:nvPicPr>
          <p:cNvPr id="14" name="Picture 13">
            <a:extLst>
              <a:ext uri="{FF2B5EF4-FFF2-40B4-BE49-F238E27FC236}">
                <a16:creationId xmlns:a16="http://schemas.microsoft.com/office/drawing/2014/main" id="{6CE4C4C5-D7DB-163D-D9A1-AD4E3F5014C1}"/>
              </a:ext>
            </a:extLst>
          </p:cNvPr>
          <p:cNvPicPr>
            <a:picLocks noChangeAspect="1"/>
          </p:cNvPicPr>
          <p:nvPr/>
        </p:nvPicPr>
        <p:blipFill>
          <a:blip r:embed="rId5"/>
          <a:stretch>
            <a:fillRect/>
          </a:stretch>
        </p:blipFill>
        <p:spPr>
          <a:xfrm>
            <a:off x="8188640" y="3429000"/>
            <a:ext cx="3964681" cy="2636797"/>
          </a:xfrm>
          <a:prstGeom prst="rect">
            <a:avLst/>
          </a:prstGeom>
          <a:ln>
            <a:solidFill>
              <a:schemeClr val="accent1"/>
            </a:solidFill>
          </a:ln>
        </p:spPr>
      </p:pic>
      <p:sp>
        <p:nvSpPr>
          <p:cNvPr id="16" name="TextBox 15">
            <a:extLst>
              <a:ext uri="{FF2B5EF4-FFF2-40B4-BE49-F238E27FC236}">
                <a16:creationId xmlns:a16="http://schemas.microsoft.com/office/drawing/2014/main" id="{4738C09C-FF98-325C-218E-A785DC290401}"/>
              </a:ext>
            </a:extLst>
          </p:cNvPr>
          <p:cNvSpPr txBox="1"/>
          <p:nvPr/>
        </p:nvSpPr>
        <p:spPr>
          <a:xfrm>
            <a:off x="2055607" y="1690688"/>
            <a:ext cx="7146612" cy="1477328"/>
          </a:xfrm>
          <a:prstGeom prst="rect">
            <a:avLst/>
          </a:prstGeom>
          <a:noFill/>
        </p:spPr>
        <p:txBody>
          <a:bodyPr wrap="square">
            <a:spAutoFit/>
          </a:bodyPr>
          <a:lstStyle/>
          <a:p>
            <a:r>
              <a:rPr lang="en-US" dirty="0">
                <a:solidFill>
                  <a:srgbClr val="0000FF"/>
                </a:solidFill>
              </a:rPr>
              <a:t>+a  	</a:t>
            </a:r>
            <a:r>
              <a:rPr lang="en-US" dirty="0"/>
              <a:t>include this variable a</a:t>
            </a:r>
          </a:p>
          <a:p>
            <a:r>
              <a:rPr lang="en-US" dirty="0">
                <a:solidFill>
                  <a:srgbClr val="0000FF"/>
                </a:solidFill>
              </a:rPr>
              <a:t>a:b    	</a:t>
            </a:r>
            <a:r>
              <a:rPr lang="en-US" dirty="0"/>
              <a:t>interaction between two variables, a and b.</a:t>
            </a:r>
          </a:p>
          <a:p>
            <a:r>
              <a:rPr lang="en-US" dirty="0">
                <a:solidFill>
                  <a:srgbClr val="0000FF"/>
                </a:solidFill>
              </a:rPr>
              <a:t>a*b</a:t>
            </a:r>
            <a:r>
              <a:rPr lang="en-US" dirty="0"/>
              <a:t>	equivalent to </a:t>
            </a:r>
            <a:r>
              <a:rPr lang="en-US" dirty="0" err="1"/>
              <a:t>a+b+a:b</a:t>
            </a:r>
            <a:r>
              <a:rPr lang="en-US" dirty="0"/>
              <a:t> </a:t>
            </a:r>
          </a:p>
          <a:p>
            <a:r>
              <a:rPr lang="en-US" dirty="0">
                <a:solidFill>
                  <a:srgbClr val="0000FF"/>
                </a:solidFill>
              </a:rPr>
              <a:t>(</a:t>
            </a:r>
            <a:r>
              <a:rPr lang="en-US" dirty="0" err="1">
                <a:solidFill>
                  <a:srgbClr val="0000FF"/>
                </a:solidFill>
              </a:rPr>
              <a:t>a+b</a:t>
            </a:r>
            <a:r>
              <a:rPr lang="en-US" dirty="0">
                <a:solidFill>
                  <a:srgbClr val="0000FF"/>
                </a:solidFill>
              </a:rPr>
              <a:t>)^2</a:t>
            </a:r>
            <a:r>
              <a:rPr lang="en-US" dirty="0"/>
              <a:t>	equivalent to </a:t>
            </a:r>
            <a:r>
              <a:rPr lang="en-US" dirty="0" err="1"/>
              <a:t>a+b+a:b</a:t>
            </a:r>
            <a:r>
              <a:rPr lang="en-US" dirty="0"/>
              <a:t> </a:t>
            </a:r>
          </a:p>
          <a:p>
            <a:r>
              <a:rPr lang="en-US" dirty="0"/>
              <a:t>(</a:t>
            </a:r>
            <a:r>
              <a:rPr lang="en-US" dirty="0" err="1"/>
              <a:t>a+b+c</a:t>
            </a:r>
            <a:r>
              <a:rPr lang="en-US" dirty="0"/>
              <a:t>)^2  </a:t>
            </a:r>
            <a:r>
              <a:rPr lang="en-US" dirty="0" err="1"/>
              <a:t>a+b+c+a:b+a:c+b:c</a:t>
            </a:r>
            <a:endParaRPr lang="en-US" dirty="0"/>
          </a:p>
        </p:txBody>
      </p:sp>
      <p:pic>
        <p:nvPicPr>
          <p:cNvPr id="17" name="Picture 16">
            <a:extLst>
              <a:ext uri="{FF2B5EF4-FFF2-40B4-BE49-F238E27FC236}">
                <a16:creationId xmlns:a16="http://schemas.microsoft.com/office/drawing/2014/main" id="{BC776C98-4B46-8154-3133-74DB4B3F3276}"/>
              </a:ext>
            </a:extLst>
          </p:cNvPr>
          <p:cNvPicPr>
            <a:picLocks noChangeAspect="1"/>
          </p:cNvPicPr>
          <p:nvPr/>
        </p:nvPicPr>
        <p:blipFill>
          <a:blip r:embed="rId6"/>
          <a:stretch>
            <a:fillRect/>
          </a:stretch>
        </p:blipFill>
        <p:spPr>
          <a:xfrm>
            <a:off x="49514" y="3429000"/>
            <a:ext cx="4012186" cy="2640933"/>
          </a:xfrm>
          <a:prstGeom prst="rect">
            <a:avLst/>
          </a:prstGeom>
          <a:ln>
            <a:solidFill>
              <a:schemeClr val="accent1"/>
            </a:solidFill>
          </a:ln>
        </p:spPr>
      </p:pic>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609FB0F9-72D4-CC0A-6EFC-17041B5D64B6}"/>
                  </a:ext>
                </a:extLst>
              </p14:cNvPr>
              <p14:cNvContentPartPr/>
              <p14:nvPr/>
            </p14:nvContentPartPr>
            <p14:xfrm>
              <a:off x="413640" y="2056320"/>
              <a:ext cx="11238120" cy="3434760"/>
            </p14:xfrm>
          </p:contentPart>
        </mc:Choice>
        <mc:Fallback xmlns="">
          <p:pic>
            <p:nvPicPr>
              <p:cNvPr id="2" name="Ink 1">
                <a:extLst>
                  <a:ext uri="{FF2B5EF4-FFF2-40B4-BE49-F238E27FC236}">
                    <a16:creationId xmlns:a16="http://schemas.microsoft.com/office/drawing/2014/main" id="{609FB0F9-72D4-CC0A-6EFC-17041B5D64B6}"/>
                  </a:ext>
                </a:extLst>
              </p:cNvPr>
              <p:cNvPicPr/>
              <p:nvPr/>
            </p:nvPicPr>
            <p:blipFill>
              <a:blip r:embed="rId8"/>
              <a:stretch>
                <a:fillRect/>
              </a:stretch>
            </p:blipFill>
            <p:spPr>
              <a:xfrm>
                <a:off x="404280" y="2046960"/>
                <a:ext cx="11256840" cy="3453480"/>
              </a:xfrm>
              <a:prstGeom prst="rect">
                <a:avLst/>
              </a:prstGeom>
            </p:spPr>
          </p:pic>
        </mc:Fallback>
      </mc:AlternateContent>
    </p:spTree>
    <p:extLst>
      <p:ext uri="{BB962C8B-B14F-4D97-AF65-F5344CB8AC3E}">
        <p14:creationId xmlns:p14="http://schemas.microsoft.com/office/powerpoint/2010/main" val="1387686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arn(inVertical)">
                                      <p:cBhvr>
                                        <p:cTn id="7" dur="500"/>
                                        <p:tgtEl>
                                          <p:spTgt spid="10"/>
                                        </p:tgtEl>
                                      </p:cBhvr>
                                    </p:animEffect>
                                  </p:childTnLst>
                                </p:cTn>
                              </p:par>
                              <p:par>
                                <p:cTn id="8" presetID="16" presetClass="entr" presetSubtype="21" fill="hold"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barn(inVertical)">
                                      <p:cBhvr>
                                        <p:cTn id="10" dur="500"/>
                                        <p:tgtEl>
                                          <p:spTgt spid="14"/>
                                        </p:tgtEl>
                                      </p:cBhvr>
                                    </p:animEffect>
                                  </p:childTnLst>
                                </p:cTn>
                              </p:par>
                              <p:par>
                                <p:cTn id="11" presetID="16" presetClass="entr" presetSubtype="21" fill="hold" nodeType="withEffect">
                                  <p:stCondLst>
                                    <p:cond delay="0"/>
                                  </p:stCondLst>
                                  <p:childTnLst>
                                    <p:set>
                                      <p:cBhvr>
                                        <p:cTn id="12" dur="1" fill="hold">
                                          <p:stCondLst>
                                            <p:cond delay="0"/>
                                          </p:stCondLst>
                                        </p:cTn>
                                        <p:tgtEl>
                                          <p:spTgt spid="17"/>
                                        </p:tgtEl>
                                        <p:attrNameLst>
                                          <p:attrName>style.visibility</p:attrName>
                                        </p:attrNameLst>
                                      </p:cBhvr>
                                      <p:to>
                                        <p:strVal val="visible"/>
                                      </p:to>
                                    </p:set>
                                    <p:animEffect transition="in" filter="barn(inVertical)">
                                      <p:cBhvr>
                                        <p:cTn id="13"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p:txBody>
          <a:bodyPr>
            <a:normAutofit/>
          </a:bodyPr>
          <a:lstStyle/>
          <a:p>
            <a:pPr algn="ctr"/>
            <a:r>
              <a:rPr lang="en-US" altLang="zh-CN" sz="4000" dirty="0">
                <a:solidFill>
                  <a:schemeClr val="accent1"/>
                </a:solidFill>
              </a:rPr>
              <a:t>Interpreting</a:t>
            </a:r>
            <a:r>
              <a:rPr lang="zh-CN" altLang="en-US" sz="4000" dirty="0">
                <a:solidFill>
                  <a:schemeClr val="accent1"/>
                </a:solidFill>
              </a:rPr>
              <a:t> </a:t>
            </a:r>
            <a:r>
              <a:rPr lang="en-US" altLang="zh-CN" sz="4000" dirty="0">
                <a:solidFill>
                  <a:schemeClr val="accent1"/>
                </a:solidFill>
              </a:rPr>
              <a:t>Coefficients</a:t>
            </a:r>
            <a:r>
              <a:rPr lang="zh-CN" altLang="en-US" sz="4000" dirty="0">
                <a:solidFill>
                  <a:schemeClr val="accent1"/>
                </a:solidFill>
              </a:rPr>
              <a:t> </a:t>
            </a:r>
            <a:r>
              <a:rPr lang="en-US" altLang="zh-CN" sz="4000" dirty="0">
                <a:solidFill>
                  <a:schemeClr val="accent1"/>
                </a:solidFill>
              </a:rPr>
              <a:t>of</a:t>
            </a:r>
            <a:r>
              <a:rPr lang="zh-CN" altLang="en-US" sz="4000" dirty="0">
                <a:solidFill>
                  <a:schemeClr val="accent1"/>
                </a:solidFill>
              </a:rPr>
              <a:t> </a:t>
            </a:r>
            <a:r>
              <a:rPr lang="en-US" altLang="zh-CN" sz="4000" dirty="0">
                <a:solidFill>
                  <a:schemeClr val="accent1"/>
                </a:solidFill>
              </a:rPr>
              <a:t>Predictor</a:t>
            </a:r>
            <a:r>
              <a:rPr lang="zh-CN" altLang="en-US" sz="4000" dirty="0">
                <a:solidFill>
                  <a:schemeClr val="accent1"/>
                </a:solidFill>
              </a:rPr>
              <a:t> </a:t>
            </a:r>
            <a:r>
              <a:rPr lang="en-US" altLang="zh-CN" sz="4000" dirty="0">
                <a:solidFill>
                  <a:schemeClr val="accent1"/>
                </a:solidFill>
              </a:rPr>
              <a:t>Variables</a:t>
            </a:r>
            <a:endParaRPr lang="en-CA" sz="4000"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14</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4851399"/>
            <a:ext cx="10515600" cy="1325563"/>
          </a:xfrm>
        </p:spPr>
        <p:txBody>
          <a:bodyPr>
            <a:normAutofit/>
          </a:bodyPr>
          <a:lstStyle/>
          <a:p>
            <a:r>
              <a:rPr lang="en-CA" sz="2400" dirty="0"/>
              <a:t>Since 𝜙 changes with 𝑋</a:t>
            </a:r>
            <a:r>
              <a:rPr lang="en-CA" sz="2400" baseline="-25000" dirty="0"/>
              <a:t>2</a:t>
            </a:r>
            <a:r>
              <a:rPr lang="en-CA" sz="2400" dirty="0"/>
              <a:t>, the effect of 𝑋</a:t>
            </a:r>
            <a:r>
              <a:rPr lang="en-CA" sz="2400" baseline="-25000" dirty="0"/>
              <a:t>1</a:t>
            </a:r>
            <a:r>
              <a:rPr lang="en-CA" sz="2400" dirty="0"/>
              <a:t> on 𝑌 is no longer constant: adjusting 𝑋</a:t>
            </a:r>
            <a:r>
              <a:rPr lang="en-CA" sz="2400" baseline="-25000" dirty="0"/>
              <a:t>2</a:t>
            </a:r>
            <a:r>
              <a:rPr lang="en-CA" sz="2400" dirty="0"/>
              <a:t> will change the impact of 𝑋</a:t>
            </a:r>
            <a:r>
              <a:rPr lang="en-CA" sz="2400" baseline="-25000" dirty="0"/>
              <a:t>1 </a:t>
            </a:r>
            <a:r>
              <a:rPr lang="en-CA" sz="2400" dirty="0"/>
              <a:t>on 𝑌</a:t>
            </a:r>
          </a:p>
          <a:p>
            <a:endParaRPr lang="en-CA" sz="2400" dirty="0"/>
          </a:p>
        </p:txBody>
      </p:sp>
      <p:pic>
        <p:nvPicPr>
          <p:cNvPr id="6" name="Picture 5" descr="Text, letter&#10;&#10;Description automatically generated">
            <a:extLst>
              <a:ext uri="{FF2B5EF4-FFF2-40B4-BE49-F238E27FC236}">
                <a16:creationId xmlns:a16="http://schemas.microsoft.com/office/drawing/2014/main" id="{E586F470-A021-5B4E-90A8-CBBAC697CAC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36425" y="2498089"/>
            <a:ext cx="5223095" cy="1861821"/>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AC3211E2-A7EE-E766-ED3F-EE822DAB928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4">
            <a:extLst>
              <a:ext uri="{FF2B5EF4-FFF2-40B4-BE49-F238E27FC236}">
                <a16:creationId xmlns:a16="http://schemas.microsoft.com/office/drawing/2014/main" id="{3384A2A0-65BD-FAF2-DB79-FD054548140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14</a:t>
            </a:fld>
            <a:endParaRPr lang="en-US"/>
          </a:p>
        </p:txBody>
      </p:sp>
      <p:pic>
        <p:nvPicPr>
          <p:cNvPr id="5" name="Picture 4">
            <a:extLst>
              <a:ext uri="{FF2B5EF4-FFF2-40B4-BE49-F238E27FC236}">
                <a16:creationId xmlns:a16="http://schemas.microsoft.com/office/drawing/2014/main" id="{581B4BE7-F877-D456-C98A-A81EFCA8DFF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79520" y="1597977"/>
            <a:ext cx="5080000" cy="584200"/>
          </a:xfrm>
          <a:prstGeom prst="rect">
            <a:avLst/>
          </a:prstGeom>
        </p:spPr>
      </p:pic>
      <p:cxnSp>
        <p:nvCxnSpPr>
          <p:cNvPr id="10" name="Straight Arrow Connector 9">
            <a:extLst>
              <a:ext uri="{FF2B5EF4-FFF2-40B4-BE49-F238E27FC236}">
                <a16:creationId xmlns:a16="http://schemas.microsoft.com/office/drawing/2014/main" id="{0CD4218D-4EA6-40E2-BFD8-1358CCC7AF26}"/>
              </a:ext>
            </a:extLst>
          </p:cNvPr>
          <p:cNvCxnSpPr>
            <a:cxnSpLocks/>
          </p:cNvCxnSpPr>
          <p:nvPr/>
        </p:nvCxnSpPr>
        <p:spPr>
          <a:xfrm>
            <a:off x="5819520" y="2226781"/>
            <a:ext cx="0" cy="3159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p14="http://schemas.microsoft.com/office/powerpoint/2010/main">
        <mc:Choice Requires="p14">
          <p:contentPart p14:bwMode="auto" r:id="rId6">
            <p14:nvContentPartPr>
              <p14:cNvPr id="9" name="Ink 8">
                <a:extLst>
                  <a:ext uri="{FF2B5EF4-FFF2-40B4-BE49-F238E27FC236}">
                    <a16:creationId xmlns:a16="http://schemas.microsoft.com/office/drawing/2014/main" id="{1CD805B1-FDBE-857B-FB0E-0D01C38948EF}"/>
                  </a:ext>
                </a:extLst>
              </p14:cNvPr>
              <p14:cNvContentPartPr/>
              <p14:nvPr/>
            </p14:nvContentPartPr>
            <p14:xfrm>
              <a:off x="3170160" y="2120040"/>
              <a:ext cx="5088960" cy="2237040"/>
            </p14:xfrm>
          </p:contentPart>
        </mc:Choice>
        <mc:Fallback xmlns="">
          <p:pic>
            <p:nvPicPr>
              <p:cNvPr id="9" name="Ink 8">
                <a:extLst>
                  <a:ext uri="{FF2B5EF4-FFF2-40B4-BE49-F238E27FC236}">
                    <a16:creationId xmlns:a16="http://schemas.microsoft.com/office/drawing/2014/main" id="{1CD805B1-FDBE-857B-FB0E-0D01C38948EF}"/>
                  </a:ext>
                </a:extLst>
              </p:cNvPr>
              <p:cNvPicPr/>
              <p:nvPr/>
            </p:nvPicPr>
            <p:blipFill>
              <a:blip r:embed="rId7"/>
              <a:stretch>
                <a:fillRect/>
              </a:stretch>
            </p:blipFill>
            <p:spPr>
              <a:xfrm>
                <a:off x="3160800" y="2110680"/>
                <a:ext cx="5107680" cy="2255760"/>
              </a:xfrm>
              <a:prstGeom prst="rect">
                <a:avLst/>
              </a:prstGeom>
            </p:spPr>
          </p:pic>
        </mc:Fallback>
      </mc:AlternateContent>
    </p:spTree>
    <p:extLst>
      <p:ext uri="{BB962C8B-B14F-4D97-AF65-F5344CB8AC3E}">
        <p14:creationId xmlns:p14="http://schemas.microsoft.com/office/powerpoint/2010/main" val="1438083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15</a:t>
            </a:fld>
            <a:endParaRPr lang="en-US">
              <a:solidFill>
                <a:srgbClr val="FFFFFF"/>
              </a:solidFill>
            </a:endParaRPr>
          </a:p>
        </p:txBody>
      </p:sp>
      <p:sp>
        <p:nvSpPr>
          <p:cNvPr id="7" name="Content Placeholder 6">
            <a:extLst>
              <a:ext uri="{FF2B5EF4-FFF2-40B4-BE49-F238E27FC236}">
                <a16:creationId xmlns:a16="http://schemas.microsoft.com/office/drawing/2014/main" id="{25724A03-9FFE-4DC2-BD58-6506F741B802}"/>
              </a:ext>
            </a:extLst>
          </p:cNvPr>
          <p:cNvSpPr>
            <a:spLocks noGrp="1"/>
          </p:cNvSpPr>
          <p:nvPr>
            <p:ph idx="1"/>
          </p:nvPr>
        </p:nvSpPr>
        <p:spPr>
          <a:xfrm>
            <a:off x="838200" y="1567543"/>
            <a:ext cx="10515600" cy="4747253"/>
          </a:xfrm>
        </p:spPr>
        <p:txBody>
          <a:bodyPr/>
          <a:lstStyle/>
          <a:p>
            <a:r>
              <a:rPr lang="en-US" altLang="zh-CN" dirty="0"/>
              <a:t>Advertising</a:t>
            </a:r>
            <a:r>
              <a:rPr lang="zh-CN" altLang="en-US" dirty="0"/>
              <a:t> </a:t>
            </a:r>
            <a:r>
              <a:rPr lang="en-US" altLang="zh-CN" dirty="0"/>
              <a:t>data</a:t>
            </a:r>
            <a:endParaRPr lang="en-CA" dirty="0"/>
          </a:p>
        </p:txBody>
      </p:sp>
      <p:pic>
        <p:nvPicPr>
          <p:cNvPr id="9" name="Picture 8">
            <a:extLst>
              <a:ext uri="{FF2B5EF4-FFF2-40B4-BE49-F238E27FC236}">
                <a16:creationId xmlns:a16="http://schemas.microsoft.com/office/drawing/2014/main" id="{2F7FDDB7-D4D0-5149-BB7B-799CD6E43B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97000" y="3758924"/>
            <a:ext cx="6216780" cy="744262"/>
          </a:xfrm>
          <a:prstGeom prst="rect">
            <a:avLst/>
          </a:prstGeom>
        </p:spPr>
      </p:pic>
      <p:pic>
        <p:nvPicPr>
          <p:cNvPr id="8" name="Picture 7" descr="Shape&#10;&#10;Description automatically generated with medium confidence">
            <a:extLst>
              <a:ext uri="{FF2B5EF4-FFF2-40B4-BE49-F238E27FC236}">
                <a16:creationId xmlns:a16="http://schemas.microsoft.com/office/drawing/2014/main" id="{C369B25B-94F7-3D8D-EB56-80D59110EF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3" name="Title 2">
            <a:extLst>
              <a:ext uri="{FF2B5EF4-FFF2-40B4-BE49-F238E27FC236}">
                <a16:creationId xmlns:a16="http://schemas.microsoft.com/office/drawing/2014/main" id="{8D69FF4B-58F0-63BB-7217-DA6A8426C9A9}"/>
              </a:ext>
            </a:extLst>
          </p:cNvPr>
          <p:cNvSpPr>
            <a:spLocks noGrp="1"/>
          </p:cNvSpPr>
          <p:nvPr>
            <p:ph type="title"/>
          </p:nvPr>
        </p:nvSpPr>
        <p:spPr>
          <a:xfrm>
            <a:off x="838200" y="365125"/>
            <a:ext cx="10515600" cy="1325563"/>
          </a:xfrm>
        </p:spPr>
        <p:txBody>
          <a:bodyPr>
            <a:normAutofit/>
          </a:bodyPr>
          <a:lstStyle/>
          <a:p>
            <a:pPr algn="ctr"/>
            <a:r>
              <a:rPr lang="en-US" altLang="zh-CN" sz="4000" dirty="0">
                <a:solidFill>
                  <a:schemeClr val="accent1"/>
                </a:solidFill>
              </a:rPr>
              <a:t>Interpreting</a:t>
            </a:r>
            <a:r>
              <a:rPr lang="zh-CN" altLang="en-US" sz="4000" dirty="0">
                <a:solidFill>
                  <a:schemeClr val="accent1"/>
                </a:solidFill>
              </a:rPr>
              <a:t> </a:t>
            </a:r>
            <a:r>
              <a:rPr lang="en-US" altLang="zh-CN" sz="4000" dirty="0">
                <a:solidFill>
                  <a:schemeClr val="accent1"/>
                </a:solidFill>
              </a:rPr>
              <a:t>Coefficients</a:t>
            </a:r>
            <a:r>
              <a:rPr lang="zh-CN" altLang="en-US" sz="4000" dirty="0">
                <a:solidFill>
                  <a:schemeClr val="accent1"/>
                </a:solidFill>
              </a:rPr>
              <a:t> </a:t>
            </a:r>
            <a:r>
              <a:rPr lang="en-US" altLang="zh-CN" sz="4000" dirty="0">
                <a:solidFill>
                  <a:schemeClr val="accent1"/>
                </a:solidFill>
              </a:rPr>
              <a:t>of</a:t>
            </a:r>
            <a:r>
              <a:rPr lang="zh-CN" altLang="en-US" sz="4000" dirty="0">
                <a:solidFill>
                  <a:schemeClr val="accent1"/>
                </a:solidFill>
              </a:rPr>
              <a:t> </a:t>
            </a:r>
            <a:r>
              <a:rPr lang="en-US" altLang="zh-CN" sz="4000" dirty="0">
                <a:solidFill>
                  <a:schemeClr val="accent1"/>
                </a:solidFill>
              </a:rPr>
              <a:t>Predictor</a:t>
            </a:r>
            <a:r>
              <a:rPr lang="zh-CN" altLang="en-US" sz="4000" dirty="0">
                <a:solidFill>
                  <a:schemeClr val="accent1"/>
                </a:solidFill>
              </a:rPr>
              <a:t> </a:t>
            </a:r>
            <a:r>
              <a:rPr lang="en-US" altLang="zh-CN" sz="4000" dirty="0">
                <a:solidFill>
                  <a:schemeClr val="accent1"/>
                </a:solidFill>
              </a:rPr>
              <a:t>Variables</a:t>
            </a:r>
            <a:endParaRPr lang="en-CA" sz="4000" dirty="0">
              <a:solidFill>
                <a:schemeClr val="accent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404652-5C00-1B3B-435A-72E923CB45AB}"/>
                  </a:ext>
                </a:extLst>
              </p:cNvPr>
              <p:cNvSpPr txBox="1"/>
              <p:nvPr/>
            </p:nvSpPr>
            <p:spPr>
              <a:xfrm>
                <a:off x="838200" y="4967291"/>
                <a:ext cx="10181253" cy="707886"/>
              </a:xfrm>
              <a:prstGeom prst="rect">
                <a:avLst/>
              </a:prstGeom>
              <a:noFill/>
            </p:spPr>
            <p:txBody>
              <a:bodyPr wrap="square">
                <a:spAutoFit/>
              </a:bodyPr>
              <a:lstStyle/>
              <a:p>
                <a:r>
                  <a:rPr lang="en-US" sz="2000" b="0" i="0" u="none" strike="noStrike" baseline="0" dirty="0"/>
                  <a:t>We can interpret the coefficient </a:t>
                </a:r>
                <a14:m>
                  <m:oMath xmlns:m="http://schemas.openxmlformats.org/officeDocument/2006/math">
                    <m:sSub>
                      <m:sSubPr>
                        <m:ctrlPr>
                          <a:rPr lang="en-US" sz="2000" b="0" i="1" u="none" strike="noStrike" baseline="0" smtClean="0">
                            <a:latin typeface="Cambria Math" panose="02040503050406030204" pitchFamily="18" charset="0"/>
                          </a:rPr>
                        </m:ctrlPr>
                      </m:sSubPr>
                      <m:e>
                        <m:r>
                          <a:rPr lang="en-US" sz="2000" b="0" i="1" u="none" strike="noStrike" baseline="0" smtClean="0">
                            <a:latin typeface="Cambria Math" panose="02040503050406030204" pitchFamily="18" charset="0"/>
                            <a:ea typeface="Cambria Math" panose="02040503050406030204" pitchFamily="18" charset="0"/>
                          </a:rPr>
                          <m:t>𝛽</m:t>
                        </m:r>
                      </m:e>
                      <m:sub>
                        <m:r>
                          <a:rPr lang="en-US" sz="2000" b="0" i="1" u="none" strike="noStrike" baseline="0" smtClean="0">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3</m:t>
                        </m:r>
                      </m:sub>
                    </m:sSub>
                  </m:oMath>
                </a14:m>
                <a:r>
                  <a:rPr lang="en-US" sz="2000" b="0" i="1" u="none" strike="noStrike" baseline="0" dirty="0"/>
                  <a:t>radio </a:t>
                </a:r>
                <a:r>
                  <a:rPr lang="en-US" sz="2000" b="0" i="0" u="none" strike="noStrike" baseline="0" dirty="0"/>
                  <a:t>as: spending additional 1,000 dollars on TV advertising leads to an </a:t>
                </a:r>
                <a:r>
                  <a:rPr lang="en-US" sz="2000" b="0" i="1" u="none" strike="noStrike" baseline="0" dirty="0"/>
                  <a:t>increase </a:t>
                </a:r>
                <a:r>
                  <a:rPr lang="en-US" sz="2000" b="0" i="0" u="none" strike="noStrike" baseline="0" dirty="0"/>
                  <a:t>in sales by approximately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i="1" dirty="0"/>
                  <a:t>radio </a:t>
                </a:r>
                <a:r>
                  <a:rPr lang="en-US" sz="2000" b="0" i="0" u="none" strike="noStrike" baseline="0" dirty="0"/>
                  <a:t>units.</a:t>
                </a:r>
              </a:p>
            </p:txBody>
          </p:sp>
        </mc:Choice>
        <mc:Fallback xmlns="">
          <p:sp>
            <p:nvSpPr>
              <p:cNvPr id="15" name="TextBox 14">
                <a:extLst>
                  <a:ext uri="{FF2B5EF4-FFF2-40B4-BE49-F238E27FC236}">
                    <a16:creationId xmlns:a16="http://schemas.microsoft.com/office/drawing/2014/main" id="{4A404652-5C00-1B3B-435A-72E923CB45AB}"/>
                  </a:ext>
                </a:extLst>
              </p:cNvPr>
              <p:cNvSpPr txBox="1">
                <a:spLocks noRot="1" noChangeAspect="1" noMove="1" noResize="1" noEditPoints="1" noAdjustHandles="1" noChangeArrowheads="1" noChangeShapeType="1" noTextEdit="1"/>
              </p:cNvSpPr>
              <p:nvPr/>
            </p:nvSpPr>
            <p:spPr>
              <a:xfrm>
                <a:off x="838200" y="4967291"/>
                <a:ext cx="10181253" cy="707886"/>
              </a:xfrm>
              <a:prstGeom prst="rect">
                <a:avLst/>
              </a:prstGeom>
              <a:blipFill>
                <a:blip r:embed="rId5"/>
                <a:stretch>
                  <a:fillRect l="-659" t="-5172" b="-14655"/>
                </a:stretch>
              </a:blipFill>
            </p:spPr>
            <p:txBody>
              <a:bodyPr/>
              <a:lstStyle/>
              <a:p>
                <a:r>
                  <a:rPr lang="en-US">
                    <a:noFill/>
                  </a:rPr>
                  <a:t> </a:t>
                </a:r>
              </a:p>
            </p:txBody>
          </p:sp>
        </mc:Fallback>
      </mc:AlternateContent>
      <p:sp>
        <p:nvSpPr>
          <p:cNvPr id="2" name="Slide Number Placeholder 4">
            <a:extLst>
              <a:ext uri="{FF2B5EF4-FFF2-40B4-BE49-F238E27FC236}">
                <a16:creationId xmlns:a16="http://schemas.microsoft.com/office/drawing/2014/main" id="{EFEBE165-A4D6-AE60-1BD7-BD519810F3AE}"/>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15</a:t>
            </a:fld>
            <a:endParaRPr lang="en-US"/>
          </a:p>
        </p:txBody>
      </p:sp>
      <p:pic>
        <p:nvPicPr>
          <p:cNvPr id="3" name="Picture 2">
            <a:extLst>
              <a:ext uri="{FF2B5EF4-FFF2-40B4-BE49-F238E27FC236}">
                <a16:creationId xmlns:a16="http://schemas.microsoft.com/office/drawing/2014/main" id="{8755D847-2329-AC4C-9316-B02C15855E47}"/>
              </a:ext>
            </a:extLst>
          </p:cNvPr>
          <p:cNvPicPr>
            <a:picLocks noChangeAspect="1"/>
          </p:cNvPicPr>
          <p:nvPr/>
        </p:nvPicPr>
        <p:blipFill>
          <a:blip r:embed="rId6"/>
          <a:stretch>
            <a:fillRect/>
          </a:stretch>
        </p:blipFill>
        <p:spPr>
          <a:xfrm>
            <a:off x="1397000" y="2297135"/>
            <a:ext cx="5619451" cy="1092671"/>
          </a:xfrm>
          <a:prstGeom prst="rect">
            <a:avLst/>
          </a:prstGeom>
        </p:spPr>
      </p:pic>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7AC181CE-7388-536A-4546-6FF4AAF35AF9}"/>
                  </a:ext>
                </a:extLst>
              </p14:cNvPr>
              <p14:cNvContentPartPr/>
              <p14:nvPr/>
            </p14:nvContentPartPr>
            <p14:xfrm>
              <a:off x="1707120" y="2480400"/>
              <a:ext cx="7930440" cy="3318120"/>
            </p14:xfrm>
          </p:contentPart>
        </mc:Choice>
        <mc:Fallback xmlns="">
          <p:pic>
            <p:nvPicPr>
              <p:cNvPr id="5" name="Ink 4">
                <a:extLst>
                  <a:ext uri="{FF2B5EF4-FFF2-40B4-BE49-F238E27FC236}">
                    <a16:creationId xmlns:a16="http://schemas.microsoft.com/office/drawing/2014/main" id="{7AC181CE-7388-536A-4546-6FF4AAF35AF9}"/>
                  </a:ext>
                </a:extLst>
              </p:cNvPr>
              <p:cNvPicPr/>
              <p:nvPr/>
            </p:nvPicPr>
            <p:blipFill>
              <a:blip r:embed="rId8"/>
              <a:stretch>
                <a:fillRect/>
              </a:stretch>
            </p:blipFill>
            <p:spPr>
              <a:xfrm>
                <a:off x="1697760" y="2471040"/>
                <a:ext cx="7949160" cy="3336840"/>
              </a:xfrm>
              <a:prstGeom prst="rect">
                <a:avLst/>
              </a:prstGeom>
            </p:spPr>
          </p:pic>
        </mc:Fallback>
      </mc:AlternateContent>
    </p:spTree>
    <p:extLst>
      <p:ext uri="{BB962C8B-B14F-4D97-AF65-F5344CB8AC3E}">
        <p14:creationId xmlns:p14="http://schemas.microsoft.com/office/powerpoint/2010/main" val="4503961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16</a:t>
            </a:fld>
            <a:endParaRPr lang="en-US">
              <a:solidFill>
                <a:srgbClr val="FFFFFF"/>
              </a:solidFill>
            </a:endParaRPr>
          </a:p>
        </p:txBody>
      </p:sp>
      <p:pic>
        <p:nvPicPr>
          <p:cNvPr id="8" name="Picture 7" descr="Shape&#10;&#10;Description automatically generated with medium confidence">
            <a:extLst>
              <a:ext uri="{FF2B5EF4-FFF2-40B4-BE49-F238E27FC236}">
                <a16:creationId xmlns:a16="http://schemas.microsoft.com/office/drawing/2014/main" id="{C369B25B-94F7-3D8D-EB56-80D59110EF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3" name="Title 2">
            <a:extLst>
              <a:ext uri="{FF2B5EF4-FFF2-40B4-BE49-F238E27FC236}">
                <a16:creationId xmlns:a16="http://schemas.microsoft.com/office/drawing/2014/main" id="{8D69FF4B-58F0-63BB-7217-DA6A8426C9A9}"/>
              </a:ext>
            </a:extLst>
          </p:cNvPr>
          <p:cNvSpPr>
            <a:spLocks noGrp="1"/>
          </p:cNvSpPr>
          <p:nvPr>
            <p:ph type="title"/>
          </p:nvPr>
        </p:nvSpPr>
        <p:spPr>
          <a:xfrm>
            <a:off x="838200" y="365125"/>
            <a:ext cx="10515600" cy="1325563"/>
          </a:xfrm>
        </p:spPr>
        <p:txBody>
          <a:bodyPr>
            <a:normAutofit/>
          </a:bodyPr>
          <a:lstStyle/>
          <a:p>
            <a:pPr algn="ctr"/>
            <a:r>
              <a:rPr lang="en-US" altLang="zh-CN" sz="4000" dirty="0">
                <a:solidFill>
                  <a:schemeClr val="accent1"/>
                </a:solidFill>
              </a:rPr>
              <a:t>Interpreting</a:t>
            </a:r>
            <a:r>
              <a:rPr lang="zh-CN" altLang="en-US" sz="4000" dirty="0">
                <a:solidFill>
                  <a:schemeClr val="accent1"/>
                </a:solidFill>
              </a:rPr>
              <a:t> </a:t>
            </a:r>
            <a:r>
              <a:rPr lang="en-US" altLang="zh-CN" sz="4000" dirty="0">
                <a:solidFill>
                  <a:schemeClr val="accent1"/>
                </a:solidFill>
              </a:rPr>
              <a:t>Coefficients</a:t>
            </a:r>
            <a:r>
              <a:rPr lang="zh-CN" altLang="en-US" sz="4000" dirty="0">
                <a:solidFill>
                  <a:schemeClr val="accent1"/>
                </a:solidFill>
              </a:rPr>
              <a:t> </a:t>
            </a:r>
            <a:r>
              <a:rPr lang="en-US" altLang="zh-CN" sz="4000" dirty="0">
                <a:solidFill>
                  <a:schemeClr val="accent1"/>
                </a:solidFill>
              </a:rPr>
              <a:t>of</a:t>
            </a:r>
            <a:r>
              <a:rPr lang="zh-CN" altLang="en-US" sz="4000" dirty="0">
                <a:solidFill>
                  <a:schemeClr val="accent1"/>
                </a:solidFill>
              </a:rPr>
              <a:t> </a:t>
            </a:r>
            <a:r>
              <a:rPr lang="en-US" altLang="zh-CN" sz="4000" dirty="0">
                <a:solidFill>
                  <a:schemeClr val="accent1"/>
                </a:solidFill>
              </a:rPr>
              <a:t>Predictor</a:t>
            </a:r>
            <a:r>
              <a:rPr lang="zh-CN" altLang="en-US" sz="4000" dirty="0">
                <a:solidFill>
                  <a:schemeClr val="accent1"/>
                </a:solidFill>
              </a:rPr>
              <a:t> </a:t>
            </a:r>
            <a:r>
              <a:rPr lang="en-US" altLang="zh-CN" sz="4000" dirty="0">
                <a:solidFill>
                  <a:schemeClr val="accent1"/>
                </a:solidFill>
              </a:rPr>
              <a:t>Variables</a:t>
            </a:r>
            <a:endParaRPr lang="en-CA" sz="4000" dirty="0">
              <a:solidFill>
                <a:schemeClr val="accent1"/>
              </a:solidFill>
            </a:endParaRPr>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4A404652-5C00-1B3B-435A-72E923CB45AB}"/>
                  </a:ext>
                </a:extLst>
              </p:cNvPr>
              <p:cNvSpPr txBox="1"/>
              <p:nvPr/>
            </p:nvSpPr>
            <p:spPr>
              <a:xfrm>
                <a:off x="547394" y="5297621"/>
                <a:ext cx="11483497" cy="1323439"/>
              </a:xfrm>
              <a:prstGeom prst="rect">
                <a:avLst/>
              </a:prstGeom>
              <a:noFill/>
            </p:spPr>
            <p:txBody>
              <a:bodyPr wrap="square">
                <a:spAutoFit/>
              </a:bodyPr>
              <a:lstStyle/>
              <a:p>
                <a:r>
                  <a:rPr lang="en-US" sz="2000" b="0" i="0" u="none" strike="noStrike" baseline="0" dirty="0"/>
                  <a:t>The coefficient estimates in the output suggest that an increase in TV advertising of 1,000 dollars is associated with increased sales of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rPr>
                          <m:t>1+</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oMath>
                </a14:m>
                <a:r>
                  <a:rPr lang="en-US" sz="2000" i="1" dirty="0"/>
                  <a:t>radio</a:t>
                </a:r>
                <a:r>
                  <a:rPr lang="en-US" sz="2000" b="0" i="0" u="none" strike="noStrike" baseline="0" dirty="0"/>
                  <a:t>) × 1000 = 19 + 1</a:t>
                </a:r>
                <a:r>
                  <a:rPr lang="en-US" sz="2000" b="0" i="1" u="none" strike="noStrike" baseline="0" dirty="0"/>
                  <a:t>.</a:t>
                </a:r>
                <a:r>
                  <a:rPr lang="en-US" sz="2000" b="0" i="0" u="none" strike="noStrike" baseline="0" dirty="0"/>
                  <a:t>1</a:t>
                </a:r>
                <a:r>
                  <a:rPr lang="en-US" sz="2000" b="0" i="1" u="none" strike="noStrike" baseline="0" dirty="0"/>
                  <a:t>radio </a:t>
                </a:r>
                <a:r>
                  <a:rPr lang="en-US" sz="2000" b="0" i="0" u="none" strike="noStrike" baseline="0" dirty="0"/>
                  <a:t>units. And an increase in radio advertising of 1,000 dollars will be associated with an increase in sales of (</a:t>
                </a:r>
                <a14:m>
                  <m:oMath xmlns:m="http://schemas.openxmlformats.org/officeDocument/2006/math">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b="0" i="1" smtClean="0">
                            <a:latin typeface="Cambria Math" panose="02040503050406030204" pitchFamily="18" charset="0"/>
                            <a:ea typeface="Cambria Math" panose="02040503050406030204" pitchFamily="18" charset="0"/>
                          </a:rPr>
                          <m:t>2</m:t>
                        </m:r>
                        <m:r>
                          <a:rPr lang="en-US" sz="2000" i="1">
                            <a:latin typeface="Cambria Math" panose="02040503050406030204" pitchFamily="18" charset="0"/>
                          </a:rPr>
                          <m:t>+</m:t>
                        </m:r>
                      </m:sub>
                    </m:sSub>
                    <m:sSub>
                      <m:sSubPr>
                        <m:ctrlPr>
                          <a:rPr lang="en-US" sz="2000" i="1">
                            <a:latin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𝛽</m:t>
                        </m:r>
                      </m:e>
                      <m:sub>
                        <m:r>
                          <a:rPr lang="en-US" sz="2000" i="1">
                            <a:latin typeface="Cambria Math" panose="02040503050406030204" pitchFamily="18" charset="0"/>
                            <a:ea typeface="Cambria Math" panose="02040503050406030204" pitchFamily="18" charset="0"/>
                          </a:rPr>
                          <m:t>3</m:t>
                        </m:r>
                      </m:sub>
                    </m:sSub>
                    <m:r>
                      <a:rPr lang="en-US" sz="2000" b="0" i="1" smtClean="0">
                        <a:latin typeface="Cambria Math" panose="02040503050406030204" pitchFamily="18" charset="0"/>
                        <a:ea typeface="Cambria Math" panose="02040503050406030204" pitchFamily="18" charset="0"/>
                      </a:rPr>
                      <m:t>𝑇𝑉</m:t>
                    </m:r>
                  </m:oMath>
                </a14:m>
                <a:r>
                  <a:rPr lang="en-US" sz="2000" i="1" dirty="0"/>
                  <a:t> </a:t>
                </a:r>
                <a:r>
                  <a:rPr lang="en-US" sz="2000" b="0" i="0" u="none" strike="noStrike" baseline="0" dirty="0"/>
                  <a:t>) × 1</a:t>
                </a:r>
                <a:r>
                  <a:rPr lang="en-US" sz="2000" b="0" i="1" u="none" strike="noStrike" baseline="0" dirty="0"/>
                  <a:t>, </a:t>
                </a:r>
                <a:r>
                  <a:rPr lang="en-US" sz="2000" b="0" i="0" u="none" strike="noStrike" baseline="0" dirty="0"/>
                  <a:t>000 = 29 + 1</a:t>
                </a:r>
                <a:r>
                  <a:rPr lang="en-US" sz="2000" b="0" i="1" u="none" strike="noStrike" baseline="0" dirty="0"/>
                  <a:t>.</a:t>
                </a:r>
                <a:r>
                  <a:rPr lang="en-US" sz="2000" b="0" i="0" u="none" strike="noStrike" baseline="0" dirty="0"/>
                  <a:t>1</a:t>
                </a:r>
                <a:r>
                  <a:rPr lang="en-US" sz="2000" b="0" i="1" u="none" strike="noStrike" baseline="0" dirty="0"/>
                  <a:t>TV </a:t>
                </a:r>
                <a:r>
                  <a:rPr lang="en-US" sz="2000" b="0" i="0" u="none" strike="noStrike" baseline="0" dirty="0"/>
                  <a:t>) units.</a:t>
                </a:r>
              </a:p>
            </p:txBody>
          </p:sp>
        </mc:Choice>
        <mc:Fallback xmlns="">
          <p:sp>
            <p:nvSpPr>
              <p:cNvPr id="15" name="TextBox 14">
                <a:extLst>
                  <a:ext uri="{FF2B5EF4-FFF2-40B4-BE49-F238E27FC236}">
                    <a16:creationId xmlns:a16="http://schemas.microsoft.com/office/drawing/2014/main" id="{4A404652-5C00-1B3B-435A-72E923CB45AB}"/>
                  </a:ext>
                </a:extLst>
              </p:cNvPr>
              <p:cNvSpPr txBox="1">
                <a:spLocks noRot="1" noChangeAspect="1" noMove="1" noResize="1" noEditPoints="1" noAdjustHandles="1" noChangeArrowheads="1" noChangeShapeType="1" noTextEdit="1"/>
              </p:cNvSpPr>
              <p:nvPr/>
            </p:nvSpPr>
            <p:spPr>
              <a:xfrm>
                <a:off x="547394" y="5297621"/>
                <a:ext cx="11483497" cy="1323439"/>
              </a:xfrm>
              <a:prstGeom prst="rect">
                <a:avLst/>
              </a:prstGeom>
              <a:blipFill>
                <a:blip r:embed="rId4"/>
                <a:stretch>
                  <a:fillRect l="-584" t="-2304" b="-7373"/>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BFE49206-439F-3E10-1626-37DBCBFB6857}"/>
              </a:ext>
            </a:extLst>
          </p:cNvPr>
          <p:cNvPicPr>
            <a:picLocks noChangeAspect="1"/>
          </p:cNvPicPr>
          <p:nvPr/>
        </p:nvPicPr>
        <p:blipFill>
          <a:blip r:embed="rId5"/>
          <a:stretch>
            <a:fillRect/>
          </a:stretch>
        </p:blipFill>
        <p:spPr>
          <a:xfrm>
            <a:off x="697835" y="1834986"/>
            <a:ext cx="5062885" cy="3367181"/>
          </a:xfrm>
          <a:prstGeom prst="rect">
            <a:avLst/>
          </a:prstGeom>
        </p:spPr>
      </p:pic>
      <mc:AlternateContent xmlns:mc="http://schemas.openxmlformats.org/markup-compatibility/2006" xmlns:a14="http://schemas.microsoft.com/office/drawing/2010/main">
        <mc:Choice Requires="a14">
          <p:sp>
            <p:nvSpPr>
              <p:cNvPr id="2" name="TextBox 1">
                <a:extLst>
                  <a:ext uri="{FF2B5EF4-FFF2-40B4-BE49-F238E27FC236}">
                    <a16:creationId xmlns:a16="http://schemas.microsoft.com/office/drawing/2014/main" id="{C321E4F7-422D-C7D7-2378-AEFE1776D254}"/>
                  </a:ext>
                </a:extLst>
              </p:cNvPr>
              <p:cNvSpPr txBox="1"/>
              <p:nvPr/>
            </p:nvSpPr>
            <p:spPr>
              <a:xfrm>
                <a:off x="5915733" y="3557487"/>
                <a:ext cx="4458789" cy="707886"/>
              </a:xfrm>
              <a:prstGeom prst="rect">
                <a:avLst/>
              </a:prstGeom>
              <a:noFill/>
            </p:spPr>
            <p:txBody>
              <a:bodyPr wrap="square" rtlCol="0">
                <a:spAutoFit/>
              </a:bodyPr>
              <a:lstStyle/>
              <a:p>
                <a:r>
                  <a:rPr lang="en-US" sz="2000" dirty="0"/>
                  <a:t>Sale = 6.75 + (1.91E-2 + 1.086E-3 radio) x TV + 2.886E-2 radio + </a:t>
                </a:r>
                <a14:m>
                  <m:oMath xmlns:m="http://schemas.openxmlformats.org/officeDocument/2006/math">
                    <m:r>
                      <a:rPr lang="en-US" sz="2000" i="1" smtClean="0">
                        <a:latin typeface="Cambria Math" panose="02040503050406030204" pitchFamily="18" charset="0"/>
                        <a:ea typeface="Cambria Math" panose="02040503050406030204" pitchFamily="18" charset="0"/>
                      </a:rPr>
                      <m:t>𝜀</m:t>
                    </m:r>
                  </m:oMath>
                </a14:m>
                <a:endParaRPr lang="en-US" sz="2000" dirty="0"/>
              </a:p>
            </p:txBody>
          </p:sp>
        </mc:Choice>
        <mc:Fallback xmlns="">
          <p:sp>
            <p:nvSpPr>
              <p:cNvPr id="2" name="TextBox 1">
                <a:extLst>
                  <a:ext uri="{FF2B5EF4-FFF2-40B4-BE49-F238E27FC236}">
                    <a16:creationId xmlns:a16="http://schemas.microsoft.com/office/drawing/2014/main" id="{C321E4F7-422D-C7D7-2378-AEFE1776D254}"/>
                  </a:ext>
                </a:extLst>
              </p:cNvPr>
              <p:cNvSpPr txBox="1">
                <a:spLocks noRot="1" noChangeAspect="1" noMove="1" noResize="1" noEditPoints="1" noAdjustHandles="1" noChangeArrowheads="1" noChangeShapeType="1" noTextEdit="1"/>
              </p:cNvSpPr>
              <p:nvPr/>
            </p:nvSpPr>
            <p:spPr>
              <a:xfrm>
                <a:off x="5915733" y="3557487"/>
                <a:ext cx="4458789" cy="707886"/>
              </a:xfrm>
              <a:prstGeom prst="rect">
                <a:avLst/>
              </a:prstGeom>
              <a:blipFill>
                <a:blip r:embed="rId6"/>
                <a:stretch>
                  <a:fillRect l="-1366" t="-5172" r="-956" b="-14655"/>
                </a:stretch>
              </a:blipFill>
            </p:spPr>
            <p:txBody>
              <a:bodyPr/>
              <a:lstStyle/>
              <a:p>
                <a:r>
                  <a:rPr lang="en-US">
                    <a:noFill/>
                  </a:rPr>
                  <a:t> </a:t>
                </a:r>
              </a:p>
            </p:txBody>
          </p:sp>
        </mc:Fallback>
      </mc:AlternateContent>
      <p:sp>
        <p:nvSpPr>
          <p:cNvPr id="3" name="Slide Number Placeholder 4">
            <a:extLst>
              <a:ext uri="{FF2B5EF4-FFF2-40B4-BE49-F238E27FC236}">
                <a16:creationId xmlns:a16="http://schemas.microsoft.com/office/drawing/2014/main" id="{0CD22C1F-BD29-3293-19A7-5DEA9699755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16</a:t>
            </a:fld>
            <a:endParaRPr lang="en-US"/>
          </a:p>
        </p:txBody>
      </p:sp>
      <p:sp>
        <p:nvSpPr>
          <p:cNvPr id="6" name="TextBox 5">
            <a:extLst>
              <a:ext uri="{FF2B5EF4-FFF2-40B4-BE49-F238E27FC236}">
                <a16:creationId xmlns:a16="http://schemas.microsoft.com/office/drawing/2014/main" id="{EC520C74-C649-7617-F259-AA09A5CEDDBE}"/>
              </a:ext>
            </a:extLst>
          </p:cNvPr>
          <p:cNvSpPr txBox="1"/>
          <p:nvPr/>
        </p:nvSpPr>
        <p:spPr>
          <a:xfrm>
            <a:off x="5915732" y="2389424"/>
            <a:ext cx="5694535" cy="1015663"/>
          </a:xfrm>
          <a:prstGeom prst="rect">
            <a:avLst/>
          </a:prstGeom>
          <a:noFill/>
        </p:spPr>
        <p:txBody>
          <a:bodyPr wrap="square">
            <a:spAutoFit/>
          </a:bodyPr>
          <a:lstStyle/>
          <a:p>
            <a:pPr algn="l"/>
            <a:r>
              <a:rPr lang="en-US" sz="2000" b="0" i="0" u="none" strike="noStrike" baseline="0" dirty="0"/>
              <a:t>The results from the output strongly suggest that the model that includes the interaction term is superior to the model that contains only main effects. </a:t>
            </a:r>
          </a:p>
        </p:txBody>
      </p:sp>
      <p:sp>
        <p:nvSpPr>
          <p:cNvPr id="7" name="TextBox 6">
            <a:extLst>
              <a:ext uri="{FF2B5EF4-FFF2-40B4-BE49-F238E27FC236}">
                <a16:creationId xmlns:a16="http://schemas.microsoft.com/office/drawing/2014/main" id="{86094FB1-43A6-A5BE-F944-FAAB86F3104D}"/>
              </a:ext>
            </a:extLst>
          </p:cNvPr>
          <p:cNvSpPr txBox="1"/>
          <p:nvPr/>
        </p:nvSpPr>
        <p:spPr>
          <a:xfrm>
            <a:off x="5915732" y="1816666"/>
            <a:ext cx="5216364" cy="369332"/>
          </a:xfrm>
          <a:prstGeom prst="rect">
            <a:avLst/>
          </a:prstGeom>
          <a:noFill/>
        </p:spPr>
        <p:txBody>
          <a:bodyPr wrap="none" rtlCol="0">
            <a:spAutoFit/>
          </a:bodyPr>
          <a:lstStyle/>
          <a:p>
            <a:r>
              <a:rPr lang="en-US" dirty="0"/>
              <a:t>Is it necessary to include the interaction term or not? </a:t>
            </a:r>
          </a:p>
        </p:txBody>
      </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14C7910B-3D5F-C9EA-E2BD-6BA57CB92A12}"/>
                  </a:ext>
                </a:extLst>
              </p14:cNvPr>
              <p14:cNvContentPartPr/>
              <p14:nvPr/>
            </p14:nvContentPartPr>
            <p14:xfrm>
              <a:off x="625680" y="2130480"/>
              <a:ext cx="11100240" cy="4250880"/>
            </p14:xfrm>
          </p:contentPart>
        </mc:Choice>
        <mc:Fallback xmlns="">
          <p:pic>
            <p:nvPicPr>
              <p:cNvPr id="5" name="Ink 4">
                <a:extLst>
                  <a:ext uri="{FF2B5EF4-FFF2-40B4-BE49-F238E27FC236}">
                    <a16:creationId xmlns:a16="http://schemas.microsoft.com/office/drawing/2014/main" id="{14C7910B-3D5F-C9EA-E2BD-6BA57CB92A12}"/>
                  </a:ext>
                </a:extLst>
              </p:cNvPr>
              <p:cNvPicPr/>
              <p:nvPr/>
            </p:nvPicPr>
            <p:blipFill>
              <a:blip r:embed="rId8"/>
              <a:stretch>
                <a:fillRect/>
              </a:stretch>
            </p:blipFill>
            <p:spPr>
              <a:xfrm>
                <a:off x="616320" y="2121120"/>
                <a:ext cx="11118960" cy="4269600"/>
              </a:xfrm>
              <a:prstGeom prst="rect">
                <a:avLst/>
              </a:prstGeom>
            </p:spPr>
          </p:pic>
        </mc:Fallback>
      </mc:AlternateContent>
    </p:spTree>
    <p:extLst>
      <p:ext uri="{BB962C8B-B14F-4D97-AF65-F5344CB8AC3E}">
        <p14:creationId xmlns:p14="http://schemas.microsoft.com/office/powerpoint/2010/main" val="25543015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1000"/>
                                        <p:tgtEl>
                                          <p:spTgt spid="6"/>
                                        </p:tgtEl>
                                      </p:cBhvr>
                                    </p:animEffect>
                                    <p:anim calcmode="lin" valueType="num">
                                      <p:cBhvr>
                                        <p:cTn id="8" dur="1000" fill="hold"/>
                                        <p:tgtEl>
                                          <p:spTgt spid="6"/>
                                        </p:tgtEl>
                                        <p:attrNameLst>
                                          <p:attrName>ppt_x</p:attrName>
                                        </p:attrNameLst>
                                      </p:cBhvr>
                                      <p:tavLst>
                                        <p:tav tm="0">
                                          <p:val>
                                            <p:strVal val="#ppt_x"/>
                                          </p:val>
                                        </p:tav>
                                        <p:tav tm="100000">
                                          <p:val>
                                            <p:strVal val="#ppt_x"/>
                                          </p:val>
                                        </p:tav>
                                      </p:tavLst>
                                    </p:anim>
                                    <p:anim calcmode="lin" valueType="num">
                                      <p:cBhvr>
                                        <p:cTn id="9" dur="1000" fill="hold"/>
                                        <p:tgtEl>
                                          <p:spTgt spid="6"/>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fade">
                                      <p:cBhvr>
                                        <p:cTn id="12" dur="1000"/>
                                        <p:tgtEl>
                                          <p:spTgt spid="2"/>
                                        </p:tgtEl>
                                      </p:cBhvr>
                                    </p:animEffect>
                                    <p:anim calcmode="lin" valueType="num">
                                      <p:cBhvr>
                                        <p:cTn id="13" dur="1000" fill="hold"/>
                                        <p:tgtEl>
                                          <p:spTgt spid="2"/>
                                        </p:tgtEl>
                                        <p:attrNameLst>
                                          <p:attrName>ppt_x</p:attrName>
                                        </p:attrNameLst>
                                      </p:cBhvr>
                                      <p:tavLst>
                                        <p:tav tm="0">
                                          <p:val>
                                            <p:strVal val="#ppt_x"/>
                                          </p:val>
                                        </p:tav>
                                        <p:tav tm="100000">
                                          <p:val>
                                            <p:strVal val="#ppt_x"/>
                                          </p:val>
                                        </p:tav>
                                      </p:tavLst>
                                    </p:anim>
                                    <p:anim calcmode="lin" valueType="num">
                                      <p:cBhvr>
                                        <p:cTn id="14" dur="1000" fill="hold"/>
                                        <p:tgtEl>
                                          <p:spTgt spid="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6" presetClass="entr" presetSubtype="21" fill="hold" grpId="0"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barn(inVertical)">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2" grpId="0"/>
      <p:bldP spid="6"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17</a:t>
            </a:fld>
            <a:endParaRPr lang="en-US">
              <a:solidFill>
                <a:srgbClr val="FFFFFF"/>
              </a:solidFill>
            </a:endParaRPr>
          </a:p>
        </p:txBody>
      </p:sp>
      <p:pic>
        <p:nvPicPr>
          <p:cNvPr id="8" name="Picture 7" descr="Shape&#10;&#10;Description automatically generated with medium confidence">
            <a:extLst>
              <a:ext uri="{FF2B5EF4-FFF2-40B4-BE49-F238E27FC236}">
                <a16:creationId xmlns:a16="http://schemas.microsoft.com/office/drawing/2014/main" id="{C369B25B-94F7-3D8D-EB56-80D59110EF3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0" name="TextBox 9">
            <a:extLst>
              <a:ext uri="{FF2B5EF4-FFF2-40B4-BE49-F238E27FC236}">
                <a16:creationId xmlns:a16="http://schemas.microsoft.com/office/drawing/2014/main" id="{964B2597-3D44-BC05-F26F-79A7A07A2195}"/>
              </a:ext>
            </a:extLst>
          </p:cNvPr>
          <p:cNvSpPr txBox="1"/>
          <p:nvPr/>
        </p:nvSpPr>
        <p:spPr>
          <a:xfrm>
            <a:off x="1007706" y="1645265"/>
            <a:ext cx="10346094" cy="4708981"/>
          </a:xfrm>
          <a:prstGeom prst="rect">
            <a:avLst/>
          </a:prstGeom>
          <a:noFill/>
        </p:spPr>
        <p:txBody>
          <a:bodyPr wrap="square">
            <a:spAutoFit/>
          </a:bodyPr>
          <a:lstStyle/>
          <a:p>
            <a:pPr marL="342900" indent="-342900">
              <a:buFont typeface="Arial" panose="020B0604020202020204" pitchFamily="34" charset="0"/>
              <a:buChar char="•"/>
            </a:pPr>
            <a:r>
              <a:rPr lang="en-US" sz="2000" b="0" i="0" u="none" strike="noStrike" baseline="0" dirty="0"/>
              <a:t>In this example, the p-values associated with TV, radio, and the interaction term all are statistically significant and so it is obvious that all three variables should be included in the model. However, it is sometimes the case that an interaction term has a very small p-value, but the associated main effects (in this case, TV and radio) do not.</a:t>
            </a:r>
            <a:endParaRPr lang="en-US" sz="2000" b="0" u="none" strike="noStrike" baseline="0" dirty="0"/>
          </a:p>
          <a:p>
            <a:pPr marL="342900" indent="-342900" algn="l">
              <a:buFont typeface="Arial" panose="020B0604020202020204" pitchFamily="34" charset="0"/>
              <a:buChar char="•"/>
            </a:pPr>
            <a:r>
              <a:rPr lang="en-US" sz="2000" b="0" u="none" strike="noStrike" baseline="0" dirty="0"/>
              <a:t>The </a:t>
            </a:r>
            <a:r>
              <a:rPr lang="en-US" sz="2000" b="0" u="none" strike="noStrike" baseline="0" dirty="0">
                <a:solidFill>
                  <a:schemeClr val="accent1"/>
                </a:solidFill>
              </a:rPr>
              <a:t>hierarchical principle </a:t>
            </a:r>
            <a:r>
              <a:rPr lang="en-US" sz="2000" b="0" u="none" strike="noStrike" baseline="0" dirty="0"/>
              <a:t>states that if we include an interaction in a model, we should also include the main effects, even if the p-values associated with principle their coefficients are not significant.</a:t>
            </a:r>
          </a:p>
          <a:p>
            <a:pPr marL="342900" indent="-342900" algn="l">
              <a:buFont typeface="Arial" panose="020B0604020202020204" pitchFamily="34" charset="0"/>
              <a:buChar char="•"/>
            </a:pPr>
            <a:endParaRPr lang="en-US" sz="2000" b="0" i="1" u="none" strike="noStrike" baseline="0" dirty="0"/>
          </a:p>
          <a:p>
            <a:pPr algn="l"/>
            <a:r>
              <a:rPr lang="en-US" sz="2000" b="1" i="0" u="none" strike="noStrike" baseline="0" dirty="0"/>
              <a:t>Caution </a:t>
            </a:r>
          </a:p>
          <a:p>
            <a:pPr marL="342900" indent="-342900" algn="l">
              <a:buFont typeface="Arial" panose="020B0604020202020204" pitchFamily="34" charset="0"/>
              <a:buChar char="•"/>
            </a:pPr>
            <a:r>
              <a:rPr lang="en-US" sz="2000" dirty="0"/>
              <a:t>I</a:t>
            </a:r>
            <a:r>
              <a:rPr lang="en-US" sz="2000" b="0" i="0" u="none" strike="noStrike" baseline="0" dirty="0"/>
              <a:t>f the interaction between </a:t>
            </a:r>
            <a:r>
              <a:rPr lang="en-US" sz="2000" b="0" i="1" u="none" strike="noStrike" baseline="0" dirty="0"/>
              <a:t>X</a:t>
            </a:r>
            <a:r>
              <a:rPr lang="en-US" sz="2000" b="0" i="0" u="none" strike="noStrike" baseline="0" dirty="0"/>
              <a:t>1 and </a:t>
            </a:r>
            <a:r>
              <a:rPr lang="en-US" sz="2000" b="0" i="1" u="none" strike="noStrike" baseline="0" dirty="0"/>
              <a:t>X</a:t>
            </a:r>
            <a:r>
              <a:rPr lang="en-US" sz="2000" b="0" i="0" u="none" strike="noStrike" baseline="0" dirty="0"/>
              <a:t>2 seems important, then we should include both </a:t>
            </a:r>
            <a:r>
              <a:rPr lang="en-US" sz="2000" b="0" i="1" u="none" strike="noStrike" baseline="0" dirty="0"/>
              <a:t>X</a:t>
            </a:r>
            <a:r>
              <a:rPr lang="en-US" sz="2000" b="0" i="0" u="none" strike="noStrike" baseline="0" dirty="0"/>
              <a:t>1 and </a:t>
            </a:r>
            <a:r>
              <a:rPr lang="en-US" sz="2000" b="0" i="1" u="none" strike="noStrike" baseline="0" dirty="0"/>
              <a:t>X</a:t>
            </a:r>
            <a:r>
              <a:rPr lang="en-US" sz="2000" b="0" i="0" u="none" strike="noStrike" baseline="0" dirty="0"/>
              <a:t>2 in the model even if their coefficient estimates have large p-values.</a:t>
            </a:r>
          </a:p>
          <a:p>
            <a:pPr marL="342900" indent="-342900" algn="l">
              <a:buFont typeface="Arial" panose="020B0604020202020204" pitchFamily="34" charset="0"/>
              <a:buChar char="•"/>
            </a:pPr>
            <a:r>
              <a:rPr lang="en-US" sz="2000" b="0" i="0" u="none" strike="noStrike" baseline="0" dirty="0"/>
              <a:t>The rationale for this principle is that if </a:t>
            </a:r>
            <a:r>
              <a:rPr lang="en-US" sz="2000" b="0" i="1" u="none" strike="noStrike" baseline="0" dirty="0"/>
              <a:t>X</a:t>
            </a:r>
            <a:r>
              <a:rPr lang="en-US" sz="2000" b="0" i="0" u="none" strike="noStrike" baseline="0" dirty="0"/>
              <a:t>1×</a:t>
            </a:r>
            <a:r>
              <a:rPr lang="en-US" sz="2000" b="0" i="1" u="none" strike="noStrike" baseline="0" dirty="0"/>
              <a:t>X</a:t>
            </a:r>
            <a:r>
              <a:rPr lang="en-US" sz="2000" b="0" i="0" u="none" strike="noStrike" baseline="0" dirty="0"/>
              <a:t>2 is related to the response, then whether or not the coefficients of X1 or X2 are exactly zero is of little interest. Also, </a:t>
            </a:r>
            <a:r>
              <a:rPr lang="en-US" sz="2000" b="0" i="1" u="none" strike="noStrike" baseline="0" dirty="0"/>
              <a:t>X</a:t>
            </a:r>
            <a:r>
              <a:rPr lang="en-US" sz="2000" b="0" i="0" u="none" strike="noStrike" baseline="0" dirty="0"/>
              <a:t>1 ×</a:t>
            </a:r>
            <a:r>
              <a:rPr lang="en-US" sz="2000" b="0" i="1" u="none" strike="noStrike" baseline="0" dirty="0"/>
              <a:t>X</a:t>
            </a:r>
            <a:r>
              <a:rPr lang="en-US" sz="2000" b="0" i="0" u="none" strike="noStrike" baseline="0" dirty="0"/>
              <a:t>2 is typically correlated with </a:t>
            </a:r>
            <a:r>
              <a:rPr lang="en-US" sz="2000" b="0" i="1" u="none" strike="noStrike" baseline="0" dirty="0"/>
              <a:t>X</a:t>
            </a:r>
            <a:r>
              <a:rPr lang="en-US" sz="2000" b="0" i="0" u="none" strike="noStrike" baseline="0" dirty="0"/>
              <a:t>1 and </a:t>
            </a:r>
            <a:r>
              <a:rPr lang="en-US" sz="2000" b="0" i="1" u="none" strike="noStrike" baseline="0" dirty="0"/>
              <a:t>X</a:t>
            </a:r>
            <a:r>
              <a:rPr lang="en-US" sz="2000" b="0" i="0" u="none" strike="noStrike" baseline="0" dirty="0"/>
              <a:t>2, and so leaving them out tends to alter the meaning of the</a:t>
            </a:r>
            <a:r>
              <a:rPr lang="en-US" sz="2000" b="0" i="0" u="none" strike="noStrike" dirty="0"/>
              <a:t> </a:t>
            </a:r>
            <a:r>
              <a:rPr lang="en-US" sz="2000" b="0" i="0" u="none" strike="noStrike" baseline="0" dirty="0"/>
              <a:t>interaction.</a:t>
            </a:r>
            <a:endParaRPr lang="en-US" sz="2000" dirty="0"/>
          </a:p>
        </p:txBody>
      </p:sp>
      <p:sp>
        <p:nvSpPr>
          <p:cNvPr id="13" name="Title 2">
            <a:extLst>
              <a:ext uri="{FF2B5EF4-FFF2-40B4-BE49-F238E27FC236}">
                <a16:creationId xmlns:a16="http://schemas.microsoft.com/office/drawing/2014/main" id="{7A26D023-0158-4196-664D-CA2432A01862}"/>
              </a:ext>
            </a:extLst>
          </p:cNvPr>
          <p:cNvSpPr>
            <a:spLocks noGrp="1"/>
          </p:cNvSpPr>
          <p:nvPr>
            <p:ph type="title"/>
          </p:nvPr>
        </p:nvSpPr>
        <p:spPr>
          <a:xfrm>
            <a:off x="838200" y="365125"/>
            <a:ext cx="10515600" cy="1325563"/>
          </a:xfrm>
        </p:spPr>
        <p:txBody>
          <a:bodyPr>
            <a:normAutofit/>
          </a:bodyPr>
          <a:lstStyle/>
          <a:p>
            <a:pPr algn="ctr"/>
            <a:r>
              <a:rPr lang="en-US" altLang="zh-CN" sz="4000" dirty="0">
                <a:solidFill>
                  <a:schemeClr val="accent1"/>
                </a:solidFill>
              </a:rPr>
              <a:t>Interpreting</a:t>
            </a:r>
            <a:r>
              <a:rPr lang="zh-CN" altLang="en-US" sz="4000" dirty="0">
                <a:solidFill>
                  <a:schemeClr val="accent1"/>
                </a:solidFill>
              </a:rPr>
              <a:t> </a:t>
            </a:r>
            <a:r>
              <a:rPr lang="en-US" altLang="zh-CN" sz="4000" dirty="0">
                <a:solidFill>
                  <a:schemeClr val="accent1"/>
                </a:solidFill>
              </a:rPr>
              <a:t>Coefficients</a:t>
            </a:r>
            <a:r>
              <a:rPr lang="zh-CN" altLang="en-US" sz="4000" dirty="0">
                <a:solidFill>
                  <a:schemeClr val="accent1"/>
                </a:solidFill>
              </a:rPr>
              <a:t> </a:t>
            </a:r>
            <a:r>
              <a:rPr lang="en-US" altLang="zh-CN" sz="4000" dirty="0">
                <a:solidFill>
                  <a:schemeClr val="accent1"/>
                </a:solidFill>
              </a:rPr>
              <a:t>of</a:t>
            </a:r>
            <a:r>
              <a:rPr lang="zh-CN" altLang="en-US" sz="4000" dirty="0">
                <a:solidFill>
                  <a:schemeClr val="accent1"/>
                </a:solidFill>
              </a:rPr>
              <a:t> </a:t>
            </a:r>
            <a:r>
              <a:rPr lang="en-US" altLang="zh-CN" sz="4000" dirty="0">
                <a:solidFill>
                  <a:schemeClr val="accent1"/>
                </a:solidFill>
              </a:rPr>
              <a:t>Predictor</a:t>
            </a:r>
            <a:r>
              <a:rPr lang="zh-CN" altLang="en-US" sz="4000" dirty="0">
                <a:solidFill>
                  <a:schemeClr val="accent1"/>
                </a:solidFill>
              </a:rPr>
              <a:t> </a:t>
            </a:r>
            <a:r>
              <a:rPr lang="en-US" altLang="zh-CN" sz="4000" dirty="0">
                <a:solidFill>
                  <a:schemeClr val="accent1"/>
                </a:solidFill>
              </a:rPr>
              <a:t>Variables</a:t>
            </a:r>
            <a:endParaRPr lang="en-CA" sz="4000" dirty="0">
              <a:solidFill>
                <a:schemeClr val="accent1"/>
              </a:solidFill>
            </a:endParaRPr>
          </a:p>
        </p:txBody>
      </p:sp>
      <p:sp>
        <p:nvSpPr>
          <p:cNvPr id="2" name="Slide Number Placeholder 4">
            <a:extLst>
              <a:ext uri="{FF2B5EF4-FFF2-40B4-BE49-F238E27FC236}">
                <a16:creationId xmlns:a16="http://schemas.microsoft.com/office/drawing/2014/main" id="{2AE17DAF-4D00-977C-E4BF-E59FC394DCF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17</a:t>
            </a:fld>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701E5CBE-9DE0-BB0A-AE3B-E9F600346F77}"/>
                  </a:ext>
                </a:extLst>
              </p14:cNvPr>
              <p14:cNvContentPartPr/>
              <p14:nvPr/>
            </p14:nvContentPartPr>
            <p14:xfrm>
              <a:off x="1844640" y="1971720"/>
              <a:ext cx="10040400" cy="4568760"/>
            </p14:xfrm>
          </p:contentPart>
        </mc:Choice>
        <mc:Fallback xmlns="">
          <p:pic>
            <p:nvPicPr>
              <p:cNvPr id="3" name="Ink 2">
                <a:extLst>
                  <a:ext uri="{FF2B5EF4-FFF2-40B4-BE49-F238E27FC236}">
                    <a16:creationId xmlns:a16="http://schemas.microsoft.com/office/drawing/2014/main" id="{701E5CBE-9DE0-BB0A-AE3B-E9F600346F77}"/>
                  </a:ext>
                </a:extLst>
              </p:cNvPr>
              <p:cNvPicPr/>
              <p:nvPr/>
            </p:nvPicPr>
            <p:blipFill>
              <a:blip r:embed="rId4"/>
              <a:stretch>
                <a:fillRect/>
              </a:stretch>
            </p:blipFill>
            <p:spPr>
              <a:xfrm>
                <a:off x="1835280" y="1962360"/>
                <a:ext cx="10059120" cy="4587480"/>
              </a:xfrm>
              <a:prstGeom prst="rect">
                <a:avLst/>
              </a:prstGeom>
            </p:spPr>
          </p:pic>
        </mc:Fallback>
      </mc:AlternateContent>
    </p:spTree>
    <p:extLst>
      <p:ext uri="{BB962C8B-B14F-4D97-AF65-F5344CB8AC3E}">
        <p14:creationId xmlns:p14="http://schemas.microsoft.com/office/powerpoint/2010/main" val="22675983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
                                            <p:txEl>
                                              <p:pRg st="3" end="3"/>
                                            </p:txEl>
                                          </p:spTgt>
                                        </p:tgtEl>
                                        <p:attrNameLst>
                                          <p:attrName>style.visibility</p:attrName>
                                        </p:attrNameLst>
                                      </p:cBhvr>
                                      <p:to>
                                        <p:strVal val="visible"/>
                                      </p:to>
                                    </p:set>
                                    <p:animEffect transition="in" filter="barn(inVertical)">
                                      <p:cBhvr>
                                        <p:cTn id="7" dur="500"/>
                                        <p:tgtEl>
                                          <p:spTgt spid="10">
                                            <p:txEl>
                                              <p:pRg st="3" end="3"/>
                                            </p:txEl>
                                          </p:spTgt>
                                        </p:tgtEl>
                                      </p:cBhvr>
                                    </p:animEffect>
                                  </p:childTnLst>
                                </p:cTn>
                              </p:par>
                              <p:par>
                                <p:cTn id="8" presetID="16" presetClass="entr" presetSubtype="21" fill="hold" nodeType="withEffect">
                                  <p:stCondLst>
                                    <p:cond delay="0"/>
                                  </p:stCondLst>
                                  <p:childTnLst>
                                    <p:set>
                                      <p:cBhvr>
                                        <p:cTn id="9" dur="1" fill="hold">
                                          <p:stCondLst>
                                            <p:cond delay="0"/>
                                          </p:stCondLst>
                                        </p:cTn>
                                        <p:tgtEl>
                                          <p:spTgt spid="10">
                                            <p:txEl>
                                              <p:pRg st="4" end="4"/>
                                            </p:txEl>
                                          </p:spTgt>
                                        </p:tgtEl>
                                        <p:attrNameLst>
                                          <p:attrName>style.visibility</p:attrName>
                                        </p:attrNameLst>
                                      </p:cBhvr>
                                      <p:to>
                                        <p:strVal val="visible"/>
                                      </p:to>
                                    </p:set>
                                    <p:animEffect transition="in" filter="barn(inVertical)">
                                      <p:cBhvr>
                                        <p:cTn id="10" dur="500"/>
                                        <p:tgtEl>
                                          <p:spTgt spid="10">
                                            <p:txEl>
                                              <p:pRg st="4" end="4"/>
                                            </p:txEl>
                                          </p:spTgt>
                                        </p:tgtEl>
                                      </p:cBhvr>
                                    </p:animEffect>
                                  </p:childTnLst>
                                </p:cTn>
                              </p:par>
                              <p:par>
                                <p:cTn id="11" presetID="16" presetClass="entr" presetSubtype="21" fill="hold" nodeType="withEffect">
                                  <p:stCondLst>
                                    <p:cond delay="0"/>
                                  </p:stCondLst>
                                  <p:childTnLst>
                                    <p:set>
                                      <p:cBhvr>
                                        <p:cTn id="12" dur="1" fill="hold">
                                          <p:stCondLst>
                                            <p:cond delay="0"/>
                                          </p:stCondLst>
                                        </p:cTn>
                                        <p:tgtEl>
                                          <p:spTgt spid="10">
                                            <p:txEl>
                                              <p:pRg st="5" end="5"/>
                                            </p:txEl>
                                          </p:spTgt>
                                        </p:tgtEl>
                                        <p:attrNameLst>
                                          <p:attrName>style.visibility</p:attrName>
                                        </p:attrNameLst>
                                      </p:cBhvr>
                                      <p:to>
                                        <p:strVal val="visible"/>
                                      </p:to>
                                    </p:set>
                                    <p:animEffect transition="in" filter="barn(inVertical)">
                                      <p:cBhvr>
                                        <p:cTn id="13" dur="500"/>
                                        <p:tgtEl>
                                          <p:spTgt spid="10">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869858" y="365125"/>
            <a:ext cx="6342689" cy="1807305"/>
          </a:xfrm>
        </p:spPr>
        <p:txBody>
          <a:bodyPr>
            <a:normAutofit/>
          </a:bodyPr>
          <a:lstStyle/>
          <a:p>
            <a:r>
              <a:rPr lang="en-US" dirty="0"/>
              <a:t>In class Practice Problem 4</a:t>
            </a:r>
          </a:p>
        </p:txBody>
      </p:sp>
      <p:pic>
        <p:nvPicPr>
          <p:cNvPr id="5" name="Picture 4" descr="A midsection of a person holding a miniature house">
            <a:extLst>
              <a:ext uri="{FF2B5EF4-FFF2-40B4-BE49-F238E27FC236}">
                <a16:creationId xmlns:a16="http://schemas.microsoft.com/office/drawing/2014/main" id="{90645957-E3CA-4B0F-1A45-61FEB0940435}"/>
              </a:ext>
            </a:extLst>
          </p:cNvPr>
          <p:cNvPicPr>
            <a:picLocks noChangeAspect="1"/>
          </p:cNvPicPr>
          <p:nvPr/>
        </p:nvPicPr>
        <p:blipFill rotWithShape="1">
          <a:blip r:embed="rId3"/>
          <a:srcRect l="22741" r="21070"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TextBox 3">
            <a:extLst>
              <a:ext uri="{FF2B5EF4-FFF2-40B4-BE49-F238E27FC236}">
                <a16:creationId xmlns:a16="http://schemas.microsoft.com/office/drawing/2014/main" id="{661871EB-533A-F1D4-A3E7-9C1E3BB946F5}"/>
              </a:ext>
            </a:extLst>
          </p:cNvPr>
          <p:cNvSpPr txBox="1"/>
          <p:nvPr/>
        </p:nvSpPr>
        <p:spPr>
          <a:xfrm>
            <a:off x="5869858" y="1853429"/>
            <a:ext cx="5905565" cy="1631216"/>
          </a:xfrm>
          <a:prstGeom prst="rect">
            <a:avLst/>
          </a:prstGeom>
          <a:noFill/>
        </p:spPr>
        <p:txBody>
          <a:bodyPr wrap="square">
            <a:spAutoFit/>
          </a:bodyPr>
          <a:lstStyle/>
          <a:p>
            <a:pPr algn="l"/>
            <a:r>
              <a:rPr lang="en-US" sz="2000" b="0" i="0" u="none" strike="noStrike" baseline="0" dirty="0">
                <a:latin typeface="LMRoman10-Regular"/>
              </a:rPr>
              <a:t>From the condominium problem, do the data provide sufficient evidence to indicate that the interaction term</a:t>
            </a:r>
          </a:p>
          <a:p>
            <a:pPr algn="l"/>
            <a:r>
              <a:rPr lang="en-US" sz="2000" b="0" i="0" u="none" strike="noStrike" baseline="0" dirty="0">
                <a:latin typeface="LMRoman10-Regular"/>
              </a:rPr>
              <a:t>need to be added in the model? If you had to compare additive models with the interaction model, which</a:t>
            </a:r>
          </a:p>
          <a:p>
            <a:pPr algn="l"/>
            <a:r>
              <a:rPr lang="en-US" sz="2000" b="0" i="0" u="none" strike="noStrike" baseline="0" dirty="0">
                <a:latin typeface="LMRoman10-Regular"/>
              </a:rPr>
              <a:t>model would you choose? Explain.</a:t>
            </a:r>
            <a:endParaRPr lang="en-US" sz="2000" dirty="0"/>
          </a:p>
        </p:txBody>
      </p:sp>
      <p:sp>
        <p:nvSpPr>
          <p:cNvPr id="6" name="Slide Number Placeholder 5">
            <a:extLst>
              <a:ext uri="{FF2B5EF4-FFF2-40B4-BE49-F238E27FC236}">
                <a16:creationId xmlns:a16="http://schemas.microsoft.com/office/drawing/2014/main" id="{D60B360A-32A3-0499-BCA0-80CDFD5682A1}"/>
              </a:ext>
            </a:extLst>
          </p:cNvPr>
          <p:cNvSpPr>
            <a:spLocks noGrp="1"/>
          </p:cNvSpPr>
          <p:nvPr>
            <p:ph type="sldNum" sz="quarter" idx="12"/>
          </p:nvPr>
        </p:nvSpPr>
        <p:spPr/>
        <p:txBody>
          <a:bodyPr/>
          <a:lstStyle/>
          <a:p>
            <a:fld id="{998FC6E2-3800-4EB0-A18D-3856D6660061}" type="slidenum">
              <a:rPr lang="en-US" smtClean="0"/>
              <a:t>18</a:t>
            </a:fld>
            <a:endParaRPr lang="en-US"/>
          </a:p>
        </p:txBody>
      </p:sp>
      <p:pic>
        <p:nvPicPr>
          <p:cNvPr id="11" name="Graphic 10" descr="Right pointing backhand index outline">
            <a:extLst>
              <a:ext uri="{FF2B5EF4-FFF2-40B4-BE49-F238E27FC236}">
                <a16:creationId xmlns:a16="http://schemas.microsoft.com/office/drawing/2014/main" id="{34D6399B-0DC8-336F-8A8C-4758FE7A8C3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359925" y="6152962"/>
            <a:ext cx="582211" cy="582211"/>
          </a:xfrm>
          <a:prstGeom prst="rect">
            <a:avLst/>
          </a:prstGeom>
        </p:spPr>
      </p:pic>
      <p:sp>
        <p:nvSpPr>
          <p:cNvPr id="12" name="TextBox 11">
            <a:extLst>
              <a:ext uri="{FF2B5EF4-FFF2-40B4-BE49-F238E27FC236}">
                <a16:creationId xmlns:a16="http://schemas.microsoft.com/office/drawing/2014/main" id="{D03FAF3E-FF74-0E27-9D2B-9A0DE772CBCD}"/>
              </a:ext>
            </a:extLst>
          </p:cNvPr>
          <p:cNvSpPr txBox="1"/>
          <p:nvPr/>
        </p:nvSpPr>
        <p:spPr>
          <a:xfrm>
            <a:off x="6942136" y="6259401"/>
            <a:ext cx="582211" cy="369332"/>
          </a:xfrm>
          <a:prstGeom prst="rect">
            <a:avLst/>
          </a:prstGeom>
          <a:noFill/>
        </p:spPr>
        <p:txBody>
          <a:bodyPr wrap="none" rtlCol="0">
            <a:spAutoFit/>
          </a:bodyPr>
          <a:lstStyle/>
          <a:p>
            <a:r>
              <a:rPr lang="en-US" dirty="0"/>
              <a:t>L2.R</a:t>
            </a:r>
          </a:p>
        </p:txBody>
      </p:sp>
      <p:pic>
        <p:nvPicPr>
          <p:cNvPr id="7" name="Picture 6">
            <a:extLst>
              <a:ext uri="{FF2B5EF4-FFF2-40B4-BE49-F238E27FC236}">
                <a16:creationId xmlns:a16="http://schemas.microsoft.com/office/drawing/2014/main" id="{B8307481-9218-2023-8D6F-0509DF2745DB}"/>
              </a:ext>
            </a:extLst>
          </p:cNvPr>
          <p:cNvPicPr>
            <a:picLocks noChangeAspect="1"/>
          </p:cNvPicPr>
          <p:nvPr/>
        </p:nvPicPr>
        <p:blipFill>
          <a:blip r:embed="rId7"/>
          <a:stretch>
            <a:fillRect/>
          </a:stretch>
        </p:blipFill>
        <p:spPr>
          <a:xfrm>
            <a:off x="5962312" y="3660734"/>
            <a:ext cx="5296575" cy="2230823"/>
          </a:xfrm>
          <a:prstGeom prst="rect">
            <a:avLst/>
          </a:prstGeom>
        </p:spPr>
      </p:pic>
      <p:cxnSp>
        <p:nvCxnSpPr>
          <p:cNvPr id="9" name="Straight Arrow Connector 8">
            <a:extLst>
              <a:ext uri="{FF2B5EF4-FFF2-40B4-BE49-F238E27FC236}">
                <a16:creationId xmlns:a16="http://schemas.microsoft.com/office/drawing/2014/main" id="{9FA121DA-3D08-C882-EE2A-989335FF5B15}"/>
              </a:ext>
            </a:extLst>
          </p:cNvPr>
          <p:cNvCxnSpPr>
            <a:cxnSpLocks/>
          </p:cNvCxnSpPr>
          <p:nvPr/>
        </p:nvCxnSpPr>
        <p:spPr>
          <a:xfrm flipH="1">
            <a:off x="10713720" y="3986485"/>
            <a:ext cx="640080" cy="0"/>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225BB4A9-2486-8A8E-9F91-CDADB8033554}"/>
                  </a:ext>
                </a:extLst>
              </p14:cNvPr>
              <p14:cNvContentPartPr/>
              <p14:nvPr/>
            </p14:nvContentPartPr>
            <p14:xfrm>
              <a:off x="540720" y="2448720"/>
              <a:ext cx="11089800" cy="4367160"/>
            </p14:xfrm>
          </p:contentPart>
        </mc:Choice>
        <mc:Fallback xmlns="">
          <p:pic>
            <p:nvPicPr>
              <p:cNvPr id="3" name="Ink 2">
                <a:extLst>
                  <a:ext uri="{FF2B5EF4-FFF2-40B4-BE49-F238E27FC236}">
                    <a16:creationId xmlns:a16="http://schemas.microsoft.com/office/drawing/2014/main" id="{225BB4A9-2486-8A8E-9F91-CDADB8033554}"/>
                  </a:ext>
                </a:extLst>
              </p:cNvPr>
              <p:cNvPicPr/>
              <p:nvPr/>
            </p:nvPicPr>
            <p:blipFill>
              <a:blip r:embed="rId9"/>
              <a:stretch>
                <a:fillRect/>
              </a:stretch>
            </p:blipFill>
            <p:spPr>
              <a:xfrm>
                <a:off x="531360" y="2439360"/>
                <a:ext cx="11108520" cy="4385880"/>
              </a:xfrm>
              <a:prstGeom prst="rect">
                <a:avLst/>
              </a:prstGeom>
            </p:spPr>
          </p:pic>
        </mc:Fallback>
      </mc:AlternateContent>
    </p:spTree>
    <p:extLst>
      <p:ext uri="{BB962C8B-B14F-4D97-AF65-F5344CB8AC3E}">
        <p14:creationId xmlns:p14="http://schemas.microsoft.com/office/powerpoint/2010/main" val="87939203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4</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8" name="Picture 7">
            <a:extLst>
              <a:ext uri="{FF2B5EF4-FFF2-40B4-BE49-F238E27FC236}">
                <a16:creationId xmlns:a16="http://schemas.microsoft.com/office/drawing/2014/main" id="{8F20D0FA-4CBE-246E-885B-BED1FBEED09A}"/>
              </a:ext>
            </a:extLst>
          </p:cNvPr>
          <p:cNvPicPr>
            <a:picLocks noChangeAspect="1"/>
          </p:cNvPicPr>
          <p:nvPr/>
        </p:nvPicPr>
        <p:blipFill>
          <a:blip r:embed="rId6"/>
          <a:stretch>
            <a:fillRect/>
          </a:stretch>
        </p:blipFill>
        <p:spPr>
          <a:xfrm>
            <a:off x="-13062" y="2273144"/>
            <a:ext cx="4404107" cy="2654054"/>
          </a:xfrm>
          <a:prstGeom prst="rect">
            <a:avLst/>
          </a:prstGeom>
        </p:spPr>
      </p:pic>
      <p:pic>
        <p:nvPicPr>
          <p:cNvPr id="10" name="Picture 9">
            <a:extLst>
              <a:ext uri="{FF2B5EF4-FFF2-40B4-BE49-F238E27FC236}">
                <a16:creationId xmlns:a16="http://schemas.microsoft.com/office/drawing/2014/main" id="{8DD89E3F-9515-4562-DFE9-338AF29E826E}"/>
              </a:ext>
            </a:extLst>
          </p:cNvPr>
          <p:cNvPicPr>
            <a:picLocks noChangeAspect="1"/>
          </p:cNvPicPr>
          <p:nvPr/>
        </p:nvPicPr>
        <p:blipFill>
          <a:blip r:embed="rId7"/>
          <a:stretch>
            <a:fillRect/>
          </a:stretch>
        </p:blipFill>
        <p:spPr>
          <a:xfrm>
            <a:off x="4521694" y="1940166"/>
            <a:ext cx="7492343" cy="3372261"/>
          </a:xfrm>
          <a:prstGeom prst="rect">
            <a:avLst/>
          </a:prstGeom>
        </p:spPr>
      </p:pic>
      <p:sp>
        <p:nvSpPr>
          <p:cNvPr id="12" name="TextBox 11">
            <a:extLst>
              <a:ext uri="{FF2B5EF4-FFF2-40B4-BE49-F238E27FC236}">
                <a16:creationId xmlns:a16="http://schemas.microsoft.com/office/drawing/2014/main" id="{FE7C201E-224C-3B01-0F32-834433D36837}"/>
              </a:ext>
            </a:extLst>
          </p:cNvPr>
          <p:cNvSpPr txBox="1"/>
          <p:nvPr/>
        </p:nvSpPr>
        <p:spPr>
          <a:xfrm>
            <a:off x="4299604" y="5551719"/>
            <a:ext cx="7596866" cy="707886"/>
          </a:xfrm>
          <a:prstGeom prst="rect">
            <a:avLst/>
          </a:prstGeom>
          <a:noFill/>
        </p:spPr>
        <p:txBody>
          <a:bodyPr wrap="square">
            <a:spAutoFit/>
          </a:bodyPr>
          <a:lstStyle/>
          <a:p>
            <a:pPr algn="l"/>
            <a:r>
              <a:rPr lang="en-US" sz="2000" dirty="0">
                <a:latin typeface="LMRoman10-Regular"/>
              </a:rPr>
              <a:t>D</a:t>
            </a:r>
            <a:r>
              <a:rPr lang="en-US" sz="2000" b="0" i="0" u="none" strike="noStrike" baseline="0" dirty="0">
                <a:latin typeface="LMRoman10-Regular"/>
              </a:rPr>
              <a:t>ata does not provide sufficient evidence to indicate that the interaction term</a:t>
            </a:r>
            <a:r>
              <a:rPr lang="en-US" sz="2000" b="0" i="0" u="none" strike="noStrike" dirty="0">
                <a:latin typeface="LMRoman10-Regular"/>
              </a:rPr>
              <a:t> </a:t>
            </a:r>
            <a:r>
              <a:rPr lang="en-US" sz="2000" b="0" i="0" u="none" strike="noStrike" baseline="0" dirty="0">
                <a:latin typeface="LMRoman10-Regular"/>
              </a:rPr>
              <a:t>need to be added in the model. </a:t>
            </a:r>
            <a:endParaRPr lang="en-US" sz="2000" dirty="0"/>
          </a:p>
        </p:txBody>
      </p:sp>
      <p:sp>
        <p:nvSpPr>
          <p:cNvPr id="13" name="Slide Number Placeholder 12">
            <a:extLst>
              <a:ext uri="{FF2B5EF4-FFF2-40B4-BE49-F238E27FC236}">
                <a16:creationId xmlns:a16="http://schemas.microsoft.com/office/drawing/2014/main" id="{E2605EC5-80C3-9915-3DCC-EEE7756325FE}"/>
              </a:ext>
            </a:extLst>
          </p:cNvPr>
          <p:cNvSpPr>
            <a:spLocks noGrp="1"/>
          </p:cNvSpPr>
          <p:nvPr>
            <p:ph type="sldNum" sz="quarter" idx="12"/>
          </p:nvPr>
        </p:nvSpPr>
        <p:spPr/>
        <p:txBody>
          <a:bodyPr/>
          <a:lstStyle/>
          <a:p>
            <a:fld id="{998FC6E2-3800-4EB0-A18D-3856D6660061}" type="slidenum">
              <a:rPr lang="en-US" smtClean="0"/>
              <a:t>19</a:t>
            </a:fld>
            <a:endParaRPr lang="en-US"/>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04D79E3C-9E8E-1166-D9BD-56B8356E7B2E}"/>
                  </a:ext>
                </a:extLst>
              </p14:cNvPr>
              <p14:cNvContentPartPr/>
              <p14:nvPr/>
            </p14:nvContentPartPr>
            <p14:xfrm>
              <a:off x="1473840" y="2077560"/>
              <a:ext cx="10474920" cy="2904840"/>
            </p14:xfrm>
          </p:contentPart>
        </mc:Choice>
        <mc:Fallback xmlns="">
          <p:pic>
            <p:nvPicPr>
              <p:cNvPr id="3" name="Ink 2">
                <a:extLst>
                  <a:ext uri="{FF2B5EF4-FFF2-40B4-BE49-F238E27FC236}">
                    <a16:creationId xmlns:a16="http://schemas.microsoft.com/office/drawing/2014/main" id="{04D79E3C-9E8E-1166-D9BD-56B8356E7B2E}"/>
                  </a:ext>
                </a:extLst>
              </p:cNvPr>
              <p:cNvPicPr/>
              <p:nvPr/>
            </p:nvPicPr>
            <p:blipFill>
              <a:blip r:embed="rId9"/>
              <a:stretch>
                <a:fillRect/>
              </a:stretch>
            </p:blipFill>
            <p:spPr>
              <a:xfrm>
                <a:off x="1464480" y="2068200"/>
                <a:ext cx="10493640" cy="2923560"/>
              </a:xfrm>
              <a:prstGeom prst="rect">
                <a:avLst/>
              </a:prstGeom>
            </p:spPr>
          </p:pic>
        </mc:Fallback>
      </mc:AlternateContent>
    </p:spTree>
    <p:extLst>
      <p:ext uri="{BB962C8B-B14F-4D97-AF65-F5344CB8AC3E}">
        <p14:creationId xmlns:p14="http://schemas.microsoft.com/office/powerpoint/2010/main" val="3856287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 calcmode="lin" valueType="num">
                                      <p:cBhvr additive="base">
                                        <p:cTn id="11" dur="500" fill="hold"/>
                                        <p:tgtEl>
                                          <p:spTgt spid="10"/>
                                        </p:tgtEl>
                                        <p:attrNameLst>
                                          <p:attrName>ppt_x</p:attrName>
                                        </p:attrNameLst>
                                      </p:cBhvr>
                                      <p:tavLst>
                                        <p:tav tm="0">
                                          <p:val>
                                            <p:strVal val="#ppt_x"/>
                                          </p:val>
                                        </p:tav>
                                        <p:tav tm="100000">
                                          <p:val>
                                            <p:strVal val="#ppt_x"/>
                                          </p:val>
                                        </p:tav>
                                      </p:tavLst>
                                    </p:anim>
                                    <p:anim calcmode="lin" valueType="num">
                                      <p:cBhvr additive="base">
                                        <p:cTn id="1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procedures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CA" sz="1900" dirty="0">
                <a:latin typeface="Calibri" panose="020F0502020204030204" pitchFamily="34" charset="0"/>
                <a:ea typeface="SimSun" panose="02010600030101010101" pitchFamily="2" charset="-122"/>
              </a:rPr>
              <a:t>F</a:t>
            </a:r>
            <a:r>
              <a:rPr lang="en-CA" sz="1900" dirty="0">
                <a:effectLst/>
                <a:latin typeface="Calibri" panose="020F0502020204030204" pitchFamily="34" charset="0"/>
                <a:ea typeface="SimSun" panose="02010600030101010101" pitchFamily="2" charset="-122"/>
              </a:rPr>
              <a:t>orward and Backward selection procedures</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8: </a:t>
            </a:r>
            <a:r>
              <a:rPr lang="en-CA" sz="1900" dirty="0">
                <a:effectLst/>
                <a:latin typeface="Calibri" panose="020F0502020204030204" pitchFamily="34" charset="0"/>
                <a:ea typeface="SimSun" panose="02010600030101010101" pitchFamily="2" charset="-122"/>
              </a:rPr>
              <a:t>Multiple regression diagnostics: data transformation</a:t>
            </a: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9: </a:t>
            </a:r>
            <a:r>
              <a:rPr lang="en-CA" sz="1900" dirty="0">
                <a:effectLst/>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931577" y="365125"/>
            <a:ext cx="6232228" cy="1807305"/>
          </a:xfrm>
        </p:spPr>
        <p:txBody>
          <a:bodyPr>
            <a:normAutofit/>
          </a:bodyPr>
          <a:lstStyle/>
          <a:p>
            <a:r>
              <a:rPr lang="en-US" dirty="0"/>
              <a:t>In class Practice Problem 5</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250" r="2025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8" name="Graphic 7" descr="Right pointing backhand index outline">
            <a:extLst>
              <a:ext uri="{FF2B5EF4-FFF2-40B4-BE49-F238E27FC236}">
                <a16:creationId xmlns:a16="http://schemas.microsoft.com/office/drawing/2014/main" id="{50AE5012-0600-23E5-EB33-BE896D5294B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31577" y="6347768"/>
            <a:ext cx="582211" cy="582211"/>
          </a:xfrm>
          <a:prstGeom prst="rect">
            <a:avLst/>
          </a:prstGeom>
        </p:spPr>
      </p:pic>
      <p:sp>
        <p:nvSpPr>
          <p:cNvPr id="9" name="TextBox 8">
            <a:extLst>
              <a:ext uri="{FF2B5EF4-FFF2-40B4-BE49-F238E27FC236}">
                <a16:creationId xmlns:a16="http://schemas.microsoft.com/office/drawing/2014/main" id="{8E36261D-6030-B596-C6F7-0756CAF64676}"/>
              </a:ext>
            </a:extLst>
          </p:cNvPr>
          <p:cNvSpPr txBox="1"/>
          <p:nvPr/>
        </p:nvSpPr>
        <p:spPr>
          <a:xfrm>
            <a:off x="6513788" y="6454207"/>
            <a:ext cx="582211" cy="369332"/>
          </a:xfrm>
          <a:prstGeom prst="rect">
            <a:avLst/>
          </a:prstGeom>
          <a:noFill/>
        </p:spPr>
        <p:txBody>
          <a:bodyPr wrap="none" rtlCol="0">
            <a:spAutoFit/>
          </a:bodyPr>
          <a:lstStyle/>
          <a:p>
            <a:r>
              <a:rPr lang="en-US" dirty="0"/>
              <a:t>L2.R</a:t>
            </a:r>
          </a:p>
        </p:txBody>
      </p:sp>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TextBox 3">
            <a:extLst>
              <a:ext uri="{FF2B5EF4-FFF2-40B4-BE49-F238E27FC236}">
                <a16:creationId xmlns:a16="http://schemas.microsoft.com/office/drawing/2014/main" id="{661871EB-533A-F1D4-A3E7-9C1E3BB946F5}"/>
              </a:ext>
            </a:extLst>
          </p:cNvPr>
          <p:cNvSpPr txBox="1"/>
          <p:nvPr/>
        </p:nvSpPr>
        <p:spPr>
          <a:xfrm>
            <a:off x="5796199" y="2172430"/>
            <a:ext cx="6367606" cy="4247317"/>
          </a:xfrm>
          <a:prstGeom prst="rect">
            <a:avLst/>
          </a:prstGeom>
          <a:noFill/>
        </p:spPr>
        <p:txBody>
          <a:bodyPr wrap="square">
            <a:spAutoFit/>
          </a:bodyPr>
          <a:lstStyle/>
          <a:p>
            <a:pPr algn="l"/>
            <a:r>
              <a:rPr lang="en-US" sz="1800" b="0" i="0" u="none" strike="noStrike" baseline="0" dirty="0">
                <a:latin typeface="LMRoman10-Regular"/>
              </a:rPr>
              <a:t>Data on last year’s sale (Y in 100,000s dollars) </a:t>
            </a:r>
            <a:r>
              <a:rPr lang="en-US" dirty="0">
                <a:latin typeface="LMRoman10-Regular"/>
              </a:rPr>
              <a:t>for</a:t>
            </a:r>
            <a:r>
              <a:rPr lang="en-US" sz="1800" b="0" i="0" u="none" strike="noStrike" baseline="0" dirty="0">
                <a:latin typeface="LMRoman10-Regular"/>
              </a:rPr>
              <a:t> 40 sales districts (sales.csv). This file also contains </a:t>
            </a:r>
          </a:p>
          <a:p>
            <a:pPr marL="285750" indent="-285750" algn="l">
              <a:buFont typeface="Arial" panose="020B0604020202020204" pitchFamily="34" charset="0"/>
              <a:buChar char="•"/>
            </a:pPr>
            <a:r>
              <a:rPr lang="en-US" sz="1800" b="0" i="0" u="none" strike="noStrike" baseline="0" dirty="0">
                <a:latin typeface="LMRoman10-Regular"/>
              </a:rPr>
              <a:t>promotional expenditures (</a:t>
            </a:r>
            <a:r>
              <a:rPr lang="en-US" sz="1800" b="0" i="1" u="none" strike="noStrike" baseline="0" dirty="0">
                <a:latin typeface="LMMathItalic10-Regular"/>
              </a:rPr>
              <a:t>X</a:t>
            </a:r>
            <a:r>
              <a:rPr lang="en-US" sz="1800" b="0" i="0" u="none" strike="noStrike" baseline="0" dirty="0">
                <a:latin typeface="LMRoman7-Regular"/>
              </a:rPr>
              <a:t>1</a:t>
            </a:r>
            <a:r>
              <a:rPr lang="en-US" sz="1800" b="0" i="0" u="none" strike="noStrike" baseline="0" dirty="0">
                <a:latin typeface="LMRoman10-Regular"/>
              </a:rPr>
              <a:t>: in 1,000s dollars),</a:t>
            </a:r>
          </a:p>
          <a:p>
            <a:pPr marL="285750" indent="-285750" algn="l">
              <a:buFont typeface="Arial" panose="020B0604020202020204" pitchFamily="34" charset="0"/>
              <a:buChar char="•"/>
            </a:pPr>
            <a:r>
              <a:rPr lang="en-US" sz="1800" b="0" i="0" u="none" strike="noStrike" baseline="0" dirty="0">
                <a:latin typeface="LMRoman10-Regular"/>
              </a:rPr>
              <a:t>the number of active accounts (</a:t>
            </a:r>
            <a:r>
              <a:rPr lang="en-US" sz="1800" b="0" i="1" u="none" strike="noStrike" baseline="0" dirty="0">
                <a:latin typeface="LMMathItalic10-Regular"/>
              </a:rPr>
              <a:t>X</a:t>
            </a:r>
            <a:r>
              <a:rPr lang="en-US" sz="1800" b="0" i="0" u="none" strike="noStrike" baseline="0" dirty="0">
                <a:latin typeface="LMRoman7-Regular"/>
              </a:rPr>
              <a:t>2</a:t>
            </a:r>
            <a:r>
              <a:rPr lang="en-US" sz="1800" b="0" i="0" u="none" strike="noStrike" baseline="0" dirty="0">
                <a:latin typeface="LMRoman10-Regular"/>
              </a:rPr>
              <a:t>),</a:t>
            </a:r>
          </a:p>
          <a:p>
            <a:pPr marL="285750" indent="-285750" algn="l">
              <a:buFont typeface="Arial" panose="020B0604020202020204" pitchFamily="34" charset="0"/>
              <a:buChar char="•"/>
            </a:pPr>
            <a:r>
              <a:rPr lang="en-US" sz="1800" b="0" i="0" u="none" strike="noStrike" baseline="0" dirty="0">
                <a:latin typeface="LMRoman10-Regular"/>
              </a:rPr>
              <a:t>the number of competing brands (</a:t>
            </a:r>
            <a:r>
              <a:rPr lang="en-US" sz="1800" b="0" i="1" u="none" strike="noStrike" baseline="0" dirty="0">
                <a:latin typeface="LMMathItalic10-Regular"/>
              </a:rPr>
              <a:t>X</a:t>
            </a:r>
            <a:r>
              <a:rPr lang="en-US" sz="1800" b="0" i="0" u="none" strike="noStrike" baseline="0" dirty="0">
                <a:latin typeface="LMRoman7-Regular"/>
              </a:rPr>
              <a:t>3</a:t>
            </a:r>
            <a:r>
              <a:rPr lang="en-US" sz="1800" b="0" i="0" u="none" strike="noStrike" baseline="0" dirty="0">
                <a:latin typeface="LMRoman10-Regular"/>
              </a:rPr>
              <a:t>) and</a:t>
            </a:r>
          </a:p>
          <a:p>
            <a:pPr marL="285750" indent="-285750" algn="l">
              <a:buFont typeface="Arial" panose="020B0604020202020204" pitchFamily="34" charset="0"/>
              <a:buChar char="•"/>
            </a:pPr>
            <a:r>
              <a:rPr lang="en-US" sz="1800" b="0" i="0" u="none" strike="noStrike" baseline="0" dirty="0">
                <a:latin typeface="LMRoman10-Regular"/>
              </a:rPr>
              <a:t>the district potential (</a:t>
            </a:r>
            <a:r>
              <a:rPr lang="en-US" sz="1800" b="0" i="1" u="none" strike="noStrike" baseline="0" dirty="0">
                <a:latin typeface="LMMathItalic10-Regular"/>
              </a:rPr>
              <a:t>X</a:t>
            </a:r>
            <a:r>
              <a:rPr lang="en-US" sz="1800" b="0" i="0" u="none" strike="noStrike" baseline="0" dirty="0">
                <a:latin typeface="LMRoman7-Regular"/>
              </a:rPr>
              <a:t>4</a:t>
            </a:r>
            <a:r>
              <a:rPr lang="en-US" sz="1800" b="0" i="0" u="none" strike="noStrike" baseline="0" dirty="0">
                <a:latin typeface="LMRoman10-Regular"/>
              </a:rPr>
              <a:t>, coded) for each of the districts (OMIT THIS VARIABLE FOR NOW)</a:t>
            </a:r>
          </a:p>
          <a:p>
            <a:pPr algn="l"/>
            <a:endParaRPr lang="en-US" sz="1800" b="0" i="0" u="none" strike="noStrike" baseline="0" dirty="0">
              <a:latin typeface="LMRoman10-Regular"/>
            </a:endParaRPr>
          </a:p>
          <a:p>
            <a:pPr algn="l"/>
            <a:r>
              <a:rPr lang="en-US" sz="1800" b="0" i="0" u="none" strike="noStrike" baseline="0" dirty="0">
                <a:latin typeface="LMRoman10-Regular"/>
              </a:rPr>
              <a:t>1. Find the </a:t>
            </a:r>
            <a:r>
              <a:rPr lang="en-US" sz="1800" b="0" i="0" u="none" strike="noStrike" baseline="0" dirty="0">
                <a:solidFill>
                  <a:srgbClr val="FF0000"/>
                </a:solidFill>
                <a:latin typeface="LMRoman10-Regular"/>
              </a:rPr>
              <a:t>best fit additive model </a:t>
            </a:r>
            <a:r>
              <a:rPr lang="en-US" sz="1800" b="0" i="0" u="none" strike="noStrike" baseline="0" dirty="0">
                <a:latin typeface="LMRoman10-Regular"/>
              </a:rPr>
              <a:t>to predict sales using some or all of the variables </a:t>
            </a:r>
            <a:r>
              <a:rPr lang="en-US" sz="1800" b="0" i="1" u="none" strike="noStrike" baseline="0" dirty="0">
                <a:latin typeface="LMMathItalic10-Regular"/>
              </a:rPr>
              <a:t>X</a:t>
            </a:r>
            <a:r>
              <a:rPr lang="en-US" sz="1800" b="0" i="0" u="none" strike="noStrike" baseline="0" dirty="0">
                <a:latin typeface="LMRoman7-Regular"/>
              </a:rPr>
              <a:t>1</a:t>
            </a:r>
            <a:r>
              <a:rPr lang="en-US" sz="1800" b="0" i="1" u="none" strike="noStrike" baseline="0" dirty="0">
                <a:latin typeface="LMMathItalic10-Regular"/>
              </a:rPr>
              <a:t>,X</a:t>
            </a:r>
            <a:r>
              <a:rPr lang="en-US" sz="1800" b="0" i="0" u="none" strike="noStrike" baseline="0" dirty="0">
                <a:latin typeface="LMRoman7-Regular"/>
              </a:rPr>
              <a:t>2</a:t>
            </a:r>
            <a:r>
              <a:rPr lang="en-US" sz="1800" b="0" i="1" u="none" strike="noStrike" baseline="0" dirty="0">
                <a:latin typeface="LMMathItalic10-Regular"/>
              </a:rPr>
              <a:t>,X</a:t>
            </a:r>
            <a:r>
              <a:rPr lang="en-US" sz="1800" b="0" i="0" u="none" strike="noStrike" baseline="0" dirty="0">
                <a:latin typeface="LMRoman7-Regular"/>
              </a:rPr>
              <a:t>3 </a:t>
            </a:r>
            <a:r>
              <a:rPr lang="en-US" sz="1800" b="0" i="0" u="none" strike="noStrike" baseline="0" dirty="0">
                <a:latin typeface="LMRoman10-Regular"/>
              </a:rPr>
              <a:t>only.</a:t>
            </a:r>
          </a:p>
          <a:p>
            <a:pPr algn="l"/>
            <a:r>
              <a:rPr lang="en-US" sz="1800" b="0" i="0" u="none" strike="noStrike" baseline="0" dirty="0">
                <a:latin typeface="LMRoman10-Regular"/>
              </a:rPr>
              <a:t>2. Find the </a:t>
            </a:r>
            <a:r>
              <a:rPr lang="en-US" sz="1800" b="0" i="0" u="none" strike="noStrike" baseline="0" dirty="0">
                <a:solidFill>
                  <a:srgbClr val="FF0000"/>
                </a:solidFill>
                <a:latin typeface="LMRoman10-Regular"/>
              </a:rPr>
              <a:t>best fit model with interaction terms </a:t>
            </a:r>
            <a:r>
              <a:rPr lang="en-US" sz="1800" b="0" i="0" u="none" strike="noStrike" baseline="0" dirty="0">
                <a:latin typeface="LMRoman10-Regular"/>
              </a:rPr>
              <a:t>(if needed) using some or all of the variables </a:t>
            </a:r>
            <a:r>
              <a:rPr lang="en-US" sz="1800" b="0" i="1" u="none" strike="noStrike" baseline="0" dirty="0">
                <a:latin typeface="LMMathItalic10-Regular"/>
              </a:rPr>
              <a:t>X</a:t>
            </a:r>
            <a:r>
              <a:rPr lang="en-US" sz="1800" b="0" i="0" u="none" strike="noStrike" baseline="0" dirty="0">
                <a:latin typeface="LMRoman7-Regular"/>
              </a:rPr>
              <a:t>1</a:t>
            </a:r>
            <a:r>
              <a:rPr lang="en-US" sz="1800" b="0" i="1" u="none" strike="noStrike" baseline="0" dirty="0">
                <a:latin typeface="LMMathItalic10-Regular"/>
              </a:rPr>
              <a:t>,X</a:t>
            </a:r>
            <a:r>
              <a:rPr lang="en-US" sz="1800" b="0" i="0" u="none" strike="noStrike" baseline="0" dirty="0">
                <a:latin typeface="LMRoman7-Regular"/>
              </a:rPr>
              <a:t>2</a:t>
            </a:r>
            <a:r>
              <a:rPr lang="en-US" sz="1800" b="0" i="1" u="none" strike="noStrike" baseline="0" dirty="0">
                <a:latin typeface="LMMathItalic10-Regular"/>
              </a:rPr>
              <a:t>,X</a:t>
            </a:r>
            <a:r>
              <a:rPr lang="en-US" sz="1800" b="0" i="0" u="none" strike="noStrike" baseline="0" dirty="0">
                <a:latin typeface="LMRoman7-Regular"/>
              </a:rPr>
              <a:t>3</a:t>
            </a:r>
          </a:p>
          <a:p>
            <a:pPr algn="l"/>
            <a:r>
              <a:rPr lang="en-US" sz="1800" b="0" i="0" u="none" strike="noStrike" baseline="0" dirty="0">
                <a:latin typeface="LMRoman10-Regular"/>
              </a:rPr>
              <a:t>3. Which </a:t>
            </a:r>
            <a:r>
              <a:rPr lang="en-US" sz="1800" b="0" i="0" u="none" strike="noStrike" baseline="0" dirty="0">
                <a:solidFill>
                  <a:srgbClr val="FF0000"/>
                </a:solidFill>
                <a:latin typeface="LMRoman10-Regular"/>
              </a:rPr>
              <a:t>model would you choose</a:t>
            </a:r>
            <a:r>
              <a:rPr lang="en-US" sz="1800" b="0" i="0" u="none" strike="noStrike" baseline="0" dirty="0">
                <a:latin typeface="LMRoman10-Regular"/>
              </a:rPr>
              <a:t>? Explain.</a:t>
            </a:r>
          </a:p>
          <a:p>
            <a:pPr algn="l"/>
            <a:r>
              <a:rPr lang="en-US" sz="1800" b="0" i="0" u="none" strike="noStrike" baseline="0" dirty="0">
                <a:latin typeface="LMRoman10-Regular"/>
              </a:rPr>
              <a:t>4. Once you obtain the best fit model, interpret the regression coefficient for </a:t>
            </a:r>
            <a:r>
              <a:rPr lang="en-US" sz="1800" b="0" i="1" u="none" strike="noStrike" baseline="0" dirty="0">
                <a:latin typeface="LMMathItalic10-Regular"/>
              </a:rPr>
              <a:t>X</a:t>
            </a:r>
            <a:r>
              <a:rPr lang="en-US" sz="1800" b="0" i="0" u="none" strike="noStrike" baseline="0" dirty="0">
                <a:latin typeface="LMRoman7-Regular"/>
              </a:rPr>
              <a:t>3 </a:t>
            </a:r>
            <a:r>
              <a:rPr lang="en-US" sz="1800" b="0" i="0" u="none" strike="noStrike" baseline="0" dirty="0">
                <a:latin typeface="LMRoman10-Regular"/>
              </a:rPr>
              <a:t>(Hint: it will interact with another variable).</a:t>
            </a:r>
            <a:endParaRPr lang="en-US" sz="2000" dirty="0"/>
          </a:p>
        </p:txBody>
      </p:sp>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p:txBody>
          <a:bodyPr/>
          <a:lstStyle/>
          <a:p>
            <a:fld id="{998FC6E2-3800-4EB0-A18D-3856D6660061}" type="slidenum">
              <a:rPr lang="en-US" smtClean="0"/>
              <a:t>20</a:t>
            </a:fld>
            <a:endParaRPr lang="en-US" dirty="0"/>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C65B1CEE-52AC-5CC8-DEBF-94CAE144AC1E}"/>
                  </a:ext>
                </a:extLst>
              </p14:cNvPr>
              <p14:cNvContentPartPr/>
              <p14:nvPr/>
            </p14:nvContentPartPr>
            <p14:xfrm>
              <a:off x="5396400" y="2448720"/>
              <a:ext cx="6477840" cy="3296880"/>
            </p14:xfrm>
          </p:contentPart>
        </mc:Choice>
        <mc:Fallback xmlns="">
          <p:pic>
            <p:nvPicPr>
              <p:cNvPr id="3" name="Ink 2">
                <a:extLst>
                  <a:ext uri="{FF2B5EF4-FFF2-40B4-BE49-F238E27FC236}">
                    <a16:creationId xmlns:a16="http://schemas.microsoft.com/office/drawing/2014/main" id="{C65B1CEE-52AC-5CC8-DEBF-94CAE144AC1E}"/>
                  </a:ext>
                </a:extLst>
              </p:cNvPr>
              <p:cNvPicPr/>
              <p:nvPr/>
            </p:nvPicPr>
            <p:blipFill>
              <a:blip r:embed="rId9"/>
              <a:stretch>
                <a:fillRect/>
              </a:stretch>
            </p:blipFill>
            <p:spPr>
              <a:xfrm>
                <a:off x="5387040" y="2439360"/>
                <a:ext cx="6496560" cy="3315600"/>
              </a:xfrm>
              <a:prstGeom prst="rect">
                <a:avLst/>
              </a:prstGeom>
            </p:spPr>
          </p:pic>
        </mc:Fallback>
      </mc:AlternateContent>
    </p:spTree>
    <p:extLst>
      <p:ext uri="{BB962C8B-B14F-4D97-AF65-F5344CB8AC3E}">
        <p14:creationId xmlns:p14="http://schemas.microsoft.com/office/powerpoint/2010/main" val="849162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5</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3" name="Picture 2">
            <a:extLst>
              <a:ext uri="{FF2B5EF4-FFF2-40B4-BE49-F238E27FC236}">
                <a16:creationId xmlns:a16="http://schemas.microsoft.com/office/drawing/2014/main" id="{34AB5F82-3B21-661C-D7D5-B83DC6589CE1}"/>
              </a:ext>
            </a:extLst>
          </p:cNvPr>
          <p:cNvPicPr>
            <a:picLocks noChangeAspect="1"/>
          </p:cNvPicPr>
          <p:nvPr/>
        </p:nvPicPr>
        <p:blipFill>
          <a:blip r:embed="rId6"/>
          <a:stretch>
            <a:fillRect/>
          </a:stretch>
        </p:blipFill>
        <p:spPr>
          <a:xfrm>
            <a:off x="3667433" y="1793517"/>
            <a:ext cx="3922175" cy="2754266"/>
          </a:xfrm>
          <a:prstGeom prst="rect">
            <a:avLst/>
          </a:prstGeom>
        </p:spPr>
      </p:pic>
      <p:pic>
        <p:nvPicPr>
          <p:cNvPr id="7" name="Picture 6">
            <a:extLst>
              <a:ext uri="{FF2B5EF4-FFF2-40B4-BE49-F238E27FC236}">
                <a16:creationId xmlns:a16="http://schemas.microsoft.com/office/drawing/2014/main" id="{F5A22FAA-94E1-71A2-7E99-345F87759300}"/>
              </a:ext>
            </a:extLst>
          </p:cNvPr>
          <p:cNvPicPr>
            <a:picLocks noChangeAspect="1"/>
          </p:cNvPicPr>
          <p:nvPr/>
        </p:nvPicPr>
        <p:blipFill>
          <a:blip r:embed="rId7"/>
          <a:stretch>
            <a:fillRect/>
          </a:stretch>
        </p:blipFill>
        <p:spPr>
          <a:xfrm>
            <a:off x="7750132" y="1723899"/>
            <a:ext cx="4425491" cy="2823884"/>
          </a:xfrm>
          <a:prstGeom prst="rect">
            <a:avLst/>
          </a:prstGeom>
        </p:spPr>
      </p:pic>
      <p:pic>
        <p:nvPicPr>
          <p:cNvPr id="14" name="Picture 13">
            <a:extLst>
              <a:ext uri="{FF2B5EF4-FFF2-40B4-BE49-F238E27FC236}">
                <a16:creationId xmlns:a16="http://schemas.microsoft.com/office/drawing/2014/main" id="{CD9A9E2A-1027-B470-3F7B-0ACDA6523C33}"/>
              </a:ext>
            </a:extLst>
          </p:cNvPr>
          <p:cNvPicPr>
            <a:picLocks noChangeAspect="1"/>
          </p:cNvPicPr>
          <p:nvPr/>
        </p:nvPicPr>
        <p:blipFill>
          <a:blip r:embed="rId8"/>
          <a:stretch>
            <a:fillRect/>
          </a:stretch>
        </p:blipFill>
        <p:spPr>
          <a:xfrm>
            <a:off x="3652805" y="5404955"/>
            <a:ext cx="3276884" cy="1158340"/>
          </a:xfrm>
          <a:prstGeom prst="rect">
            <a:avLst/>
          </a:prstGeom>
        </p:spPr>
      </p:pic>
      <p:sp>
        <p:nvSpPr>
          <p:cNvPr id="15" name="TextBox 14">
            <a:extLst>
              <a:ext uri="{FF2B5EF4-FFF2-40B4-BE49-F238E27FC236}">
                <a16:creationId xmlns:a16="http://schemas.microsoft.com/office/drawing/2014/main" id="{68924D5A-1D96-4407-A472-62E0E0144F76}"/>
              </a:ext>
            </a:extLst>
          </p:cNvPr>
          <p:cNvSpPr txBox="1"/>
          <p:nvPr/>
        </p:nvSpPr>
        <p:spPr>
          <a:xfrm>
            <a:off x="7750132" y="5156021"/>
            <a:ext cx="4176397" cy="1200329"/>
          </a:xfrm>
          <a:prstGeom prst="rect">
            <a:avLst/>
          </a:prstGeom>
          <a:noFill/>
        </p:spPr>
        <p:txBody>
          <a:bodyPr wrap="square" rtlCol="0">
            <a:spAutoFit/>
          </a:bodyPr>
          <a:lstStyle/>
          <a:p>
            <a:r>
              <a:rPr lang="en-US" dirty="0"/>
              <a:t>P value is not significant, H0 cannot be rejected. So, the coefficient for X1 can be considered as 0 and we exclude X1 from the model.  </a:t>
            </a:r>
          </a:p>
        </p:txBody>
      </p:sp>
      <p:sp>
        <p:nvSpPr>
          <p:cNvPr id="18" name="Slide Number Placeholder 17">
            <a:extLst>
              <a:ext uri="{FF2B5EF4-FFF2-40B4-BE49-F238E27FC236}">
                <a16:creationId xmlns:a16="http://schemas.microsoft.com/office/drawing/2014/main" id="{4BAF6275-8C11-35DF-5E7D-63B3EE048FE4}"/>
              </a:ext>
            </a:extLst>
          </p:cNvPr>
          <p:cNvSpPr>
            <a:spLocks noGrp="1"/>
          </p:cNvSpPr>
          <p:nvPr>
            <p:ph type="sldNum" sz="quarter" idx="12"/>
          </p:nvPr>
        </p:nvSpPr>
        <p:spPr/>
        <p:txBody>
          <a:bodyPr/>
          <a:lstStyle/>
          <a:p>
            <a:fld id="{998FC6E2-3800-4EB0-A18D-3856D6660061}" type="slidenum">
              <a:rPr lang="en-US" smtClean="0"/>
              <a:t>21</a:t>
            </a:fld>
            <a:endParaRPr lang="en-US" dirty="0"/>
          </a:p>
        </p:txBody>
      </p:sp>
      <p:sp>
        <p:nvSpPr>
          <p:cNvPr id="6" name="TextBox 5">
            <a:extLst>
              <a:ext uri="{FF2B5EF4-FFF2-40B4-BE49-F238E27FC236}">
                <a16:creationId xmlns:a16="http://schemas.microsoft.com/office/drawing/2014/main" id="{F69AD81A-850D-DB98-6489-2EBC94518E33}"/>
              </a:ext>
            </a:extLst>
          </p:cNvPr>
          <p:cNvSpPr txBox="1"/>
          <p:nvPr/>
        </p:nvSpPr>
        <p:spPr>
          <a:xfrm>
            <a:off x="3652805" y="4738318"/>
            <a:ext cx="2367636" cy="646331"/>
          </a:xfrm>
          <a:prstGeom prst="rect">
            <a:avLst/>
          </a:prstGeom>
          <a:noFill/>
        </p:spPr>
        <p:txBody>
          <a:bodyPr wrap="none" rtlCol="0">
            <a:spAutoFit/>
          </a:bodyPr>
          <a:lstStyle/>
          <a:p>
            <a:r>
              <a:rPr lang="en-US" dirty="0"/>
              <a:t>Partial F-test</a:t>
            </a:r>
          </a:p>
          <a:p>
            <a:r>
              <a:rPr lang="en-US" dirty="0"/>
              <a:t>H0: coefficient of X1 =0</a:t>
            </a:r>
          </a:p>
        </p:txBody>
      </p:sp>
      <mc:AlternateContent xmlns:mc="http://schemas.openxmlformats.org/markup-compatibility/2006" xmlns:p14="http://schemas.microsoft.com/office/powerpoint/2010/main">
        <mc:Choice Requires="p14">
          <p:contentPart p14:bwMode="auto" r:id="rId9">
            <p14:nvContentPartPr>
              <p14:cNvPr id="8" name="Ink 7">
                <a:extLst>
                  <a:ext uri="{FF2B5EF4-FFF2-40B4-BE49-F238E27FC236}">
                    <a16:creationId xmlns:a16="http://schemas.microsoft.com/office/drawing/2014/main" id="{E2430A7D-F21F-5CC2-936B-6314CF2F182C}"/>
                  </a:ext>
                </a:extLst>
              </p14:cNvPr>
              <p14:cNvContentPartPr/>
              <p14:nvPr/>
            </p14:nvContentPartPr>
            <p14:xfrm>
              <a:off x="3286800" y="1537200"/>
              <a:ext cx="8343720" cy="5172840"/>
            </p14:xfrm>
          </p:contentPart>
        </mc:Choice>
        <mc:Fallback xmlns="">
          <p:pic>
            <p:nvPicPr>
              <p:cNvPr id="8" name="Ink 7">
                <a:extLst>
                  <a:ext uri="{FF2B5EF4-FFF2-40B4-BE49-F238E27FC236}">
                    <a16:creationId xmlns:a16="http://schemas.microsoft.com/office/drawing/2014/main" id="{E2430A7D-F21F-5CC2-936B-6314CF2F182C}"/>
                  </a:ext>
                </a:extLst>
              </p:cNvPr>
              <p:cNvPicPr/>
              <p:nvPr/>
            </p:nvPicPr>
            <p:blipFill>
              <a:blip r:embed="rId10"/>
              <a:stretch>
                <a:fillRect/>
              </a:stretch>
            </p:blipFill>
            <p:spPr>
              <a:xfrm>
                <a:off x="3277440" y="1527840"/>
                <a:ext cx="8362440" cy="5191560"/>
              </a:xfrm>
              <a:prstGeom prst="rect">
                <a:avLst/>
              </a:prstGeom>
            </p:spPr>
          </p:pic>
        </mc:Fallback>
      </mc:AlternateContent>
    </p:spTree>
    <p:extLst>
      <p:ext uri="{BB962C8B-B14F-4D97-AF65-F5344CB8AC3E}">
        <p14:creationId xmlns:p14="http://schemas.microsoft.com/office/powerpoint/2010/main" val="23262985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5</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9" name="Picture 8">
            <a:extLst>
              <a:ext uri="{FF2B5EF4-FFF2-40B4-BE49-F238E27FC236}">
                <a16:creationId xmlns:a16="http://schemas.microsoft.com/office/drawing/2014/main" id="{45150D8F-BABB-E13D-A6FE-2563642BEE73}"/>
              </a:ext>
            </a:extLst>
          </p:cNvPr>
          <p:cNvPicPr>
            <a:picLocks noChangeAspect="1"/>
          </p:cNvPicPr>
          <p:nvPr/>
        </p:nvPicPr>
        <p:blipFill>
          <a:blip r:embed="rId6"/>
          <a:stretch>
            <a:fillRect/>
          </a:stretch>
        </p:blipFill>
        <p:spPr>
          <a:xfrm>
            <a:off x="-552" y="2026952"/>
            <a:ext cx="4212821" cy="2804096"/>
          </a:xfrm>
          <a:prstGeom prst="rect">
            <a:avLst/>
          </a:prstGeom>
        </p:spPr>
      </p:pic>
      <p:pic>
        <p:nvPicPr>
          <p:cNvPr id="15" name="Picture 14">
            <a:extLst>
              <a:ext uri="{FF2B5EF4-FFF2-40B4-BE49-F238E27FC236}">
                <a16:creationId xmlns:a16="http://schemas.microsoft.com/office/drawing/2014/main" id="{81BF1EAD-4706-0B0D-F568-179103F0E9E5}"/>
              </a:ext>
            </a:extLst>
          </p:cNvPr>
          <p:cNvPicPr>
            <a:picLocks noChangeAspect="1"/>
          </p:cNvPicPr>
          <p:nvPr/>
        </p:nvPicPr>
        <p:blipFill>
          <a:blip r:embed="rId7"/>
          <a:stretch>
            <a:fillRect/>
          </a:stretch>
        </p:blipFill>
        <p:spPr>
          <a:xfrm>
            <a:off x="4280847" y="2026952"/>
            <a:ext cx="3848738" cy="2923325"/>
          </a:xfrm>
          <a:prstGeom prst="rect">
            <a:avLst/>
          </a:prstGeom>
        </p:spPr>
      </p:pic>
      <p:pic>
        <p:nvPicPr>
          <p:cNvPr id="17" name="Picture 16">
            <a:extLst>
              <a:ext uri="{FF2B5EF4-FFF2-40B4-BE49-F238E27FC236}">
                <a16:creationId xmlns:a16="http://schemas.microsoft.com/office/drawing/2014/main" id="{47ADD3E2-DA6C-363F-CA11-B63AFD5CF8CA}"/>
              </a:ext>
            </a:extLst>
          </p:cNvPr>
          <p:cNvPicPr>
            <a:picLocks noChangeAspect="1"/>
          </p:cNvPicPr>
          <p:nvPr/>
        </p:nvPicPr>
        <p:blipFill>
          <a:blip r:embed="rId8"/>
          <a:stretch>
            <a:fillRect/>
          </a:stretch>
        </p:blipFill>
        <p:spPr>
          <a:xfrm>
            <a:off x="8163943" y="2031487"/>
            <a:ext cx="4011680" cy="2799561"/>
          </a:xfrm>
          <a:prstGeom prst="rect">
            <a:avLst/>
          </a:prstGeom>
        </p:spPr>
      </p:pic>
      <p:sp>
        <p:nvSpPr>
          <p:cNvPr id="18" name="TextBox 17">
            <a:extLst>
              <a:ext uri="{FF2B5EF4-FFF2-40B4-BE49-F238E27FC236}">
                <a16:creationId xmlns:a16="http://schemas.microsoft.com/office/drawing/2014/main" id="{BD3905E8-6860-5F33-AED3-FA2433A586A6}"/>
              </a:ext>
            </a:extLst>
          </p:cNvPr>
          <p:cNvSpPr txBox="1"/>
          <p:nvPr/>
        </p:nvSpPr>
        <p:spPr>
          <a:xfrm>
            <a:off x="4212269" y="5159849"/>
            <a:ext cx="7506980" cy="1477328"/>
          </a:xfrm>
          <a:prstGeom prst="rect">
            <a:avLst/>
          </a:prstGeom>
          <a:noFill/>
        </p:spPr>
        <p:txBody>
          <a:bodyPr wrap="square" rtlCol="0">
            <a:spAutoFit/>
          </a:bodyPr>
          <a:lstStyle/>
          <a:p>
            <a:r>
              <a:rPr lang="en-US" dirty="0"/>
              <a:t>ANOVA test suggested X1 can be exclude due to its insignificant p-values</a:t>
            </a:r>
          </a:p>
          <a:p>
            <a:r>
              <a:rPr lang="en-US" dirty="0"/>
              <a:t>However, interactions between X1 and X3 are significant and indicate it’s not appropriate to exclude X1. </a:t>
            </a:r>
          </a:p>
          <a:p>
            <a:r>
              <a:rPr lang="en-US" dirty="0"/>
              <a:t>We suggest you include all predictors when you build your first interaction model for your data. </a:t>
            </a:r>
          </a:p>
        </p:txBody>
      </p:sp>
      <p:sp>
        <p:nvSpPr>
          <p:cNvPr id="19" name="Slide Number Placeholder 18">
            <a:extLst>
              <a:ext uri="{FF2B5EF4-FFF2-40B4-BE49-F238E27FC236}">
                <a16:creationId xmlns:a16="http://schemas.microsoft.com/office/drawing/2014/main" id="{16025414-A495-E1F4-6B81-D54BF85913E7}"/>
              </a:ext>
            </a:extLst>
          </p:cNvPr>
          <p:cNvSpPr>
            <a:spLocks noGrp="1"/>
          </p:cNvSpPr>
          <p:nvPr>
            <p:ph type="sldNum" sz="quarter" idx="12"/>
          </p:nvPr>
        </p:nvSpPr>
        <p:spPr/>
        <p:txBody>
          <a:bodyPr/>
          <a:lstStyle/>
          <a:p>
            <a:fld id="{998FC6E2-3800-4EB0-A18D-3856D6660061}" type="slidenum">
              <a:rPr lang="en-US" smtClean="0"/>
              <a:t>22</a:t>
            </a:fld>
            <a:endParaRPr lang="en-US"/>
          </a:p>
        </p:txBody>
      </p:sp>
      <mc:AlternateContent xmlns:mc="http://schemas.openxmlformats.org/markup-compatibility/2006" xmlns:p14="http://schemas.microsoft.com/office/powerpoint/2010/main">
        <mc:Choice Requires="p14">
          <p:contentPart p14:bwMode="auto" r:id="rId9">
            <p14:nvContentPartPr>
              <p14:cNvPr id="3" name="Ink 2">
                <a:extLst>
                  <a:ext uri="{FF2B5EF4-FFF2-40B4-BE49-F238E27FC236}">
                    <a16:creationId xmlns:a16="http://schemas.microsoft.com/office/drawing/2014/main" id="{921AAC14-9D02-9761-B06F-48008DE7A17B}"/>
                  </a:ext>
                </a:extLst>
              </p14:cNvPr>
              <p14:cNvContentPartPr/>
              <p14:nvPr/>
            </p14:nvContentPartPr>
            <p14:xfrm>
              <a:off x="63720" y="1547640"/>
              <a:ext cx="11323080" cy="4653720"/>
            </p14:xfrm>
          </p:contentPart>
        </mc:Choice>
        <mc:Fallback xmlns="">
          <p:pic>
            <p:nvPicPr>
              <p:cNvPr id="3" name="Ink 2">
                <a:extLst>
                  <a:ext uri="{FF2B5EF4-FFF2-40B4-BE49-F238E27FC236}">
                    <a16:creationId xmlns:a16="http://schemas.microsoft.com/office/drawing/2014/main" id="{921AAC14-9D02-9761-B06F-48008DE7A17B}"/>
                  </a:ext>
                </a:extLst>
              </p:cNvPr>
              <p:cNvPicPr/>
              <p:nvPr/>
            </p:nvPicPr>
            <p:blipFill>
              <a:blip r:embed="rId10"/>
              <a:stretch>
                <a:fillRect/>
              </a:stretch>
            </p:blipFill>
            <p:spPr>
              <a:xfrm>
                <a:off x="54360" y="1538280"/>
                <a:ext cx="11341800" cy="4672440"/>
              </a:xfrm>
              <a:prstGeom prst="rect">
                <a:avLst/>
              </a:prstGeom>
            </p:spPr>
          </p:pic>
        </mc:Fallback>
      </mc:AlternateContent>
    </p:spTree>
    <p:extLst>
      <p:ext uri="{BB962C8B-B14F-4D97-AF65-F5344CB8AC3E}">
        <p14:creationId xmlns:p14="http://schemas.microsoft.com/office/powerpoint/2010/main" val="21850844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500"/>
                                        <p:tgtEl>
                                          <p:spTgt spid="1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500"/>
                                        <p:tgtEl>
                                          <p:spTgt spid="1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fade">
                                      <p:cBhvr>
                                        <p:cTn id="15"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4905374" y="365125"/>
            <a:ext cx="6448423" cy="1807305"/>
          </a:xfrm>
        </p:spPr>
        <p:txBody>
          <a:bodyPr>
            <a:normAutofit/>
          </a:bodyPr>
          <a:lstStyle/>
          <a:p>
            <a:r>
              <a:rPr lang="en-US" dirty="0"/>
              <a:t>In class Practice Problem 5</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588" r="26588"/>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4" name="Picture 3" descr="Shape&#10;&#10;Description automatically generated with medium confidence">
            <a:extLst>
              <a:ext uri="{FF2B5EF4-FFF2-40B4-BE49-F238E27FC236}">
                <a16:creationId xmlns:a16="http://schemas.microsoft.com/office/drawing/2014/main" id="{F65C0202-D773-A181-F940-3553E85FE08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3" name="TextBox 2">
            <a:extLst>
              <a:ext uri="{FF2B5EF4-FFF2-40B4-BE49-F238E27FC236}">
                <a16:creationId xmlns:a16="http://schemas.microsoft.com/office/drawing/2014/main" id="{1D5E0EF3-07C9-E34B-7D18-56E40E8B6150}"/>
              </a:ext>
            </a:extLst>
          </p:cNvPr>
          <p:cNvSpPr txBox="1"/>
          <p:nvPr/>
        </p:nvSpPr>
        <p:spPr>
          <a:xfrm>
            <a:off x="4538840" y="2295351"/>
            <a:ext cx="7506980" cy="646331"/>
          </a:xfrm>
          <a:prstGeom prst="rect">
            <a:avLst/>
          </a:prstGeom>
          <a:noFill/>
        </p:spPr>
        <p:txBody>
          <a:bodyPr wrap="square" rtlCol="0">
            <a:spAutoFit/>
          </a:bodyPr>
          <a:lstStyle/>
          <a:p>
            <a:r>
              <a:rPr lang="en-US" dirty="0"/>
              <a:t>The model I chose is inter3: </a:t>
            </a:r>
            <a:r>
              <a:rPr lang="es-ES" dirty="0"/>
              <a:t>Y ~ X1+ X2+ X3+ X2:X3 + X1:X3</a:t>
            </a:r>
          </a:p>
          <a:p>
            <a:r>
              <a:rPr lang="en-US" dirty="0"/>
              <a:t>The</a:t>
            </a:r>
            <a:r>
              <a:rPr lang="es-ES" dirty="0"/>
              <a:t> coeficiente </a:t>
            </a:r>
            <a:r>
              <a:rPr lang="es-ES" dirty="0" err="1"/>
              <a:t>of</a:t>
            </a:r>
            <a:r>
              <a:rPr lang="es-ES" dirty="0"/>
              <a:t> X3 </a:t>
            </a:r>
            <a:r>
              <a:rPr lang="es-ES" dirty="0" err="1"/>
              <a:t>is</a:t>
            </a:r>
            <a:r>
              <a:rPr lang="es-ES" dirty="0"/>
              <a:t> : (-2.1387 x X1-0.2524 x X2+18.4248). </a:t>
            </a:r>
            <a:endParaRPr lang="en-US" dirty="0"/>
          </a:p>
        </p:txBody>
      </p:sp>
      <p:pic>
        <p:nvPicPr>
          <p:cNvPr id="6" name="Picture 5">
            <a:extLst>
              <a:ext uri="{FF2B5EF4-FFF2-40B4-BE49-F238E27FC236}">
                <a16:creationId xmlns:a16="http://schemas.microsoft.com/office/drawing/2014/main" id="{086464ED-7F99-2350-9541-B85D148D654F}"/>
              </a:ext>
            </a:extLst>
          </p:cNvPr>
          <p:cNvPicPr>
            <a:picLocks noChangeAspect="1"/>
          </p:cNvPicPr>
          <p:nvPr/>
        </p:nvPicPr>
        <p:blipFill>
          <a:blip r:embed="rId6"/>
          <a:stretch>
            <a:fillRect/>
          </a:stretch>
        </p:blipFill>
        <p:spPr>
          <a:xfrm>
            <a:off x="-130" y="2203603"/>
            <a:ext cx="4011680" cy="2799561"/>
          </a:xfrm>
          <a:prstGeom prst="rect">
            <a:avLst/>
          </a:prstGeom>
        </p:spPr>
      </p:pic>
      <p:sp>
        <p:nvSpPr>
          <p:cNvPr id="7" name="TextBox 6">
            <a:extLst>
              <a:ext uri="{FF2B5EF4-FFF2-40B4-BE49-F238E27FC236}">
                <a16:creationId xmlns:a16="http://schemas.microsoft.com/office/drawing/2014/main" id="{C8BECA1C-31F9-4195-9BE9-55FF5D1060E3}"/>
              </a:ext>
            </a:extLst>
          </p:cNvPr>
          <p:cNvSpPr txBox="1"/>
          <p:nvPr/>
        </p:nvSpPr>
        <p:spPr>
          <a:xfrm>
            <a:off x="4538840" y="3064603"/>
            <a:ext cx="7506980" cy="3139321"/>
          </a:xfrm>
          <a:prstGeom prst="rect">
            <a:avLst/>
          </a:prstGeom>
          <a:noFill/>
        </p:spPr>
        <p:txBody>
          <a:bodyPr wrap="square">
            <a:spAutoFit/>
          </a:bodyPr>
          <a:lstStyle/>
          <a:p>
            <a:pPr algn="l"/>
            <a:r>
              <a:rPr lang="en-US" b="0" i="0" u="none" strike="noStrike" baseline="0" dirty="0"/>
              <a:t>The coefficient estimates in the output suggest that an increase in the number of competing brands of 1 unit is associated with </a:t>
            </a:r>
            <a:r>
              <a:rPr lang="en-US" dirty="0"/>
              <a:t>increased sales of </a:t>
            </a:r>
            <a:r>
              <a:rPr lang="en-US" b="0" i="0" u="none" strike="noStrike" baseline="0" dirty="0"/>
              <a:t>(-2.1387 x </a:t>
            </a:r>
            <a:r>
              <a:rPr lang="en-US" sz="1800" b="0" i="0" u="none" strike="noStrike" baseline="0" dirty="0">
                <a:latin typeface="LMRoman10-Regular"/>
              </a:rPr>
              <a:t>promotional expenditures</a:t>
            </a:r>
            <a:r>
              <a:rPr lang="en-US" b="0" i="0" u="none" strike="noStrike" baseline="0" dirty="0"/>
              <a:t> – 0.2524 x </a:t>
            </a:r>
            <a:r>
              <a:rPr lang="en-US" sz="1800" b="0" i="0" u="none" strike="noStrike" baseline="0" dirty="0">
                <a:latin typeface="LMRoman10-Regular"/>
              </a:rPr>
              <a:t>active accounts + 18.4248</a:t>
            </a:r>
            <a:r>
              <a:rPr lang="en-US" b="0" i="0" u="none" strike="noStrike" baseline="0" dirty="0"/>
              <a:t>) x 1 units. </a:t>
            </a:r>
          </a:p>
          <a:p>
            <a:pPr algn="l"/>
            <a:endParaRPr lang="en-US" dirty="0"/>
          </a:p>
          <a:p>
            <a:pPr algn="l"/>
            <a:r>
              <a:rPr lang="en-US" b="0" i="0" u="none" strike="noStrike" baseline="0" dirty="0"/>
              <a:t>However, promotional expenditures and activate accounts are both positive and in scale of thousands. Therefore, increase of brands of 1 unit is most likely to reduce sales.</a:t>
            </a:r>
          </a:p>
          <a:p>
            <a:pPr algn="l"/>
            <a:endParaRPr lang="en-US" dirty="0"/>
          </a:p>
          <a:p>
            <a:pPr algn="l"/>
            <a:r>
              <a:rPr lang="en-US" dirty="0"/>
              <a:t>In this example, the main effect of X3 is not significantly associated with sales. However,  its interactions with X1 and X2 are significantly associated with sales. Therefore, we’d better include X1 in our model. </a:t>
            </a:r>
            <a:endParaRPr lang="en-US" b="0" i="0" u="none" strike="noStrike" baseline="0" dirty="0"/>
          </a:p>
        </p:txBody>
      </p:sp>
      <p:sp>
        <p:nvSpPr>
          <p:cNvPr id="14" name="Slide Number Placeholder 13">
            <a:extLst>
              <a:ext uri="{FF2B5EF4-FFF2-40B4-BE49-F238E27FC236}">
                <a16:creationId xmlns:a16="http://schemas.microsoft.com/office/drawing/2014/main" id="{ACF9AB58-FCB2-32E4-97A5-3D2BE858D508}"/>
              </a:ext>
            </a:extLst>
          </p:cNvPr>
          <p:cNvSpPr>
            <a:spLocks noGrp="1"/>
          </p:cNvSpPr>
          <p:nvPr>
            <p:ph type="sldNum" sz="quarter" idx="12"/>
          </p:nvPr>
        </p:nvSpPr>
        <p:spPr/>
        <p:txBody>
          <a:bodyPr/>
          <a:lstStyle/>
          <a:p>
            <a:fld id="{998FC6E2-3800-4EB0-A18D-3856D6660061}" type="slidenum">
              <a:rPr lang="en-US" smtClean="0"/>
              <a:t>23</a:t>
            </a:fld>
            <a:endParaRPr lang="en-US"/>
          </a:p>
        </p:txBody>
      </p:sp>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627FEA1F-29DE-2307-F36A-C93FEF54075E}"/>
                  </a:ext>
                </a:extLst>
              </p14:cNvPr>
              <p14:cNvContentPartPr/>
              <p14:nvPr/>
            </p14:nvContentPartPr>
            <p14:xfrm>
              <a:off x="816480" y="1759680"/>
              <a:ext cx="10771560" cy="3593520"/>
            </p14:xfrm>
          </p:contentPart>
        </mc:Choice>
        <mc:Fallback xmlns="">
          <p:pic>
            <p:nvPicPr>
              <p:cNvPr id="8" name="Ink 7">
                <a:extLst>
                  <a:ext uri="{FF2B5EF4-FFF2-40B4-BE49-F238E27FC236}">
                    <a16:creationId xmlns:a16="http://schemas.microsoft.com/office/drawing/2014/main" id="{627FEA1F-29DE-2307-F36A-C93FEF54075E}"/>
                  </a:ext>
                </a:extLst>
              </p:cNvPr>
              <p:cNvPicPr/>
              <p:nvPr/>
            </p:nvPicPr>
            <p:blipFill>
              <a:blip r:embed="rId8"/>
              <a:stretch>
                <a:fillRect/>
              </a:stretch>
            </p:blipFill>
            <p:spPr>
              <a:xfrm>
                <a:off x="807120" y="1750320"/>
                <a:ext cx="10790280" cy="3612240"/>
              </a:xfrm>
              <a:prstGeom prst="rect">
                <a:avLst/>
              </a:prstGeom>
            </p:spPr>
          </p:pic>
        </mc:Fallback>
      </mc:AlternateContent>
    </p:spTree>
    <p:extLst>
      <p:ext uri="{BB962C8B-B14F-4D97-AF65-F5344CB8AC3E}">
        <p14:creationId xmlns:p14="http://schemas.microsoft.com/office/powerpoint/2010/main" val="38643399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5" name="Picture 4" descr="Hot drink on table">
            <a:extLst>
              <a:ext uri="{FF2B5EF4-FFF2-40B4-BE49-F238E27FC236}">
                <a16:creationId xmlns:a16="http://schemas.microsoft.com/office/drawing/2014/main" id="{577F05AA-CDF5-A33C-06BB-58367BB86504}"/>
              </a:ext>
            </a:extLst>
          </p:cNvPr>
          <p:cNvPicPr>
            <a:picLocks noChangeAspect="1"/>
          </p:cNvPicPr>
          <p:nvPr/>
        </p:nvPicPr>
        <p:blipFill rotWithShape="1">
          <a:blip r:embed="rId2"/>
          <a:srcRect t="10461" r="1" b="1"/>
          <a:stretch/>
        </p:blipFill>
        <p:spPr>
          <a:xfrm>
            <a:off x="20" y="10"/>
            <a:ext cx="9947062" cy="6857990"/>
          </a:xfrm>
          <a:prstGeom prst="rect">
            <a:avLst/>
          </a:prstGeom>
        </p:spPr>
      </p:pic>
      <p:sp>
        <p:nvSpPr>
          <p:cNvPr id="11" name="Freeform: Shape 10">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3" name="Freeform: Shape 12">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5" name="Freeform: Shape 14">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8046720" y="1045597"/>
            <a:ext cx="3633746" cy="1588422"/>
          </a:xfrm>
        </p:spPr>
        <p:txBody>
          <a:bodyPr anchor="b">
            <a:normAutofit/>
          </a:bodyPr>
          <a:lstStyle/>
          <a:p>
            <a:r>
              <a:rPr lang="en-US" sz="3600" dirty="0"/>
              <a:t>Coffee break</a:t>
            </a:r>
          </a:p>
        </p:txBody>
      </p:sp>
      <p:sp>
        <p:nvSpPr>
          <p:cNvPr id="3" name="Slide Number Placeholder 2">
            <a:extLst>
              <a:ext uri="{FF2B5EF4-FFF2-40B4-BE49-F238E27FC236}">
                <a16:creationId xmlns:a16="http://schemas.microsoft.com/office/drawing/2014/main" id="{2DC3480A-21BD-E2A8-4552-61B25D2DEC61}"/>
              </a:ext>
            </a:extLst>
          </p:cNvPr>
          <p:cNvSpPr>
            <a:spLocks noGrp="1"/>
          </p:cNvSpPr>
          <p:nvPr>
            <p:ph type="sldNum" sz="quarter" idx="12"/>
          </p:nvPr>
        </p:nvSpPr>
        <p:spPr/>
        <p:txBody>
          <a:bodyPr/>
          <a:lstStyle/>
          <a:p>
            <a:fld id="{998FC6E2-3800-4EB0-A18D-3856D6660061}" type="slidenum">
              <a:rPr lang="en-US" smtClean="0"/>
              <a:t>24</a:t>
            </a:fld>
            <a:endParaRPr lang="en-US"/>
          </a:p>
        </p:txBody>
      </p:sp>
      <mc:AlternateContent xmlns:mc="http://schemas.openxmlformats.org/markup-compatibility/2006" xmlns:p14="http://schemas.microsoft.com/office/powerpoint/2010/main">
        <mc:Choice Requires="p14">
          <p:contentPart p14:bwMode="auto" r:id="rId3">
            <p14:nvContentPartPr>
              <p14:cNvPr id="4" name="Ink 3">
                <a:extLst>
                  <a:ext uri="{FF2B5EF4-FFF2-40B4-BE49-F238E27FC236}">
                    <a16:creationId xmlns:a16="http://schemas.microsoft.com/office/drawing/2014/main" id="{4A342E19-18C6-F9F7-F623-C83EE0232A21}"/>
                  </a:ext>
                </a:extLst>
              </p14:cNvPr>
              <p14:cNvContentPartPr/>
              <p14:nvPr/>
            </p14:nvContentPartPr>
            <p14:xfrm>
              <a:off x="8577000" y="3031560"/>
              <a:ext cx="1304280" cy="1452600"/>
            </p14:xfrm>
          </p:contentPart>
        </mc:Choice>
        <mc:Fallback xmlns="">
          <p:pic>
            <p:nvPicPr>
              <p:cNvPr id="4" name="Ink 3">
                <a:extLst>
                  <a:ext uri="{FF2B5EF4-FFF2-40B4-BE49-F238E27FC236}">
                    <a16:creationId xmlns:a16="http://schemas.microsoft.com/office/drawing/2014/main" id="{4A342E19-18C6-F9F7-F623-C83EE0232A21}"/>
                  </a:ext>
                </a:extLst>
              </p:cNvPr>
              <p:cNvPicPr/>
              <p:nvPr/>
            </p:nvPicPr>
            <p:blipFill>
              <a:blip r:embed="rId4"/>
              <a:stretch>
                <a:fillRect/>
              </a:stretch>
            </p:blipFill>
            <p:spPr>
              <a:xfrm>
                <a:off x="8567640" y="3022200"/>
                <a:ext cx="1323000" cy="1471320"/>
              </a:xfrm>
              <a:prstGeom prst="rect">
                <a:avLst/>
              </a:prstGeom>
            </p:spPr>
          </p:pic>
        </mc:Fallback>
      </mc:AlternateContent>
    </p:spTree>
    <p:extLst>
      <p:ext uri="{BB962C8B-B14F-4D97-AF65-F5344CB8AC3E}">
        <p14:creationId xmlns:p14="http://schemas.microsoft.com/office/powerpoint/2010/main" val="4170150706"/>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11F02A7-6D99-2A20-2542-E5B9A4EF962D}"/>
              </a:ext>
            </a:extLst>
          </p:cNvPr>
          <p:cNvSpPr>
            <a:spLocks noGrp="1"/>
          </p:cNvSpPr>
          <p:nvPr>
            <p:ph idx="1"/>
          </p:nvPr>
        </p:nvSpPr>
        <p:spPr>
          <a:xfrm>
            <a:off x="6246470" y="1493520"/>
            <a:ext cx="5339788" cy="5227955"/>
          </a:xfrm>
        </p:spPr>
        <p:txBody>
          <a:bodyPr>
            <a:normAutofit lnSpcReduction="10000"/>
          </a:bodyPr>
          <a:lstStyle/>
          <a:p>
            <a:r>
              <a:rPr lang="en-US" sz="2400" dirty="0"/>
              <a:t>Multiple regression models can also be written to include </a:t>
            </a:r>
            <a:r>
              <a:rPr lang="en-US" sz="2400" dirty="0">
                <a:solidFill>
                  <a:schemeClr val="accent1"/>
                </a:solidFill>
              </a:rPr>
              <a:t>qualitative</a:t>
            </a:r>
            <a:r>
              <a:rPr lang="en-US" sz="2400" dirty="0"/>
              <a:t> (or categorical) independent variables.</a:t>
            </a:r>
          </a:p>
          <a:p>
            <a:r>
              <a:rPr lang="en-US" sz="2400" dirty="0"/>
              <a:t>Qualitative variables, unlike quantitative variables, cannot be measured on a numerical scale. Therefore, we must code the values of the qualitative variable (called levels) as numbers before we can fit them in the model. </a:t>
            </a:r>
          </a:p>
          <a:p>
            <a:r>
              <a:rPr lang="en-US" sz="2400" dirty="0"/>
              <a:t>It’s easy to code ordinal variable as they have an inherent order. But how about nominal variables? Does it make sense to code 0 for blue eye colour, 1 for green eye colour and 2 for hazel eye colour? </a:t>
            </a:r>
          </a:p>
        </p:txBody>
      </p:sp>
      <p:sp>
        <p:nvSpPr>
          <p:cNvPr id="4" name="Slide Number Placeholder 3">
            <a:extLst>
              <a:ext uri="{FF2B5EF4-FFF2-40B4-BE49-F238E27FC236}">
                <a16:creationId xmlns:a16="http://schemas.microsoft.com/office/drawing/2014/main" id="{BB14E424-BE23-B47B-885A-1CE0C11A1584}"/>
              </a:ext>
            </a:extLst>
          </p:cNvPr>
          <p:cNvSpPr>
            <a:spLocks noGrp="1"/>
          </p:cNvSpPr>
          <p:nvPr>
            <p:ph type="sldNum" sz="quarter" idx="12"/>
          </p:nvPr>
        </p:nvSpPr>
        <p:spPr/>
        <p:txBody>
          <a:bodyPr/>
          <a:lstStyle/>
          <a:p>
            <a:fld id="{998FC6E2-3800-4EB0-A18D-3856D6660061}" type="slidenum">
              <a:rPr lang="en-US" smtClean="0"/>
              <a:t>25</a:t>
            </a:fld>
            <a:endParaRPr lang="en-US" dirty="0"/>
          </a:p>
        </p:txBody>
      </p:sp>
      <p:sp>
        <p:nvSpPr>
          <p:cNvPr id="5" name="Title 2">
            <a:extLst>
              <a:ext uri="{FF2B5EF4-FFF2-40B4-BE49-F238E27FC236}">
                <a16:creationId xmlns:a16="http://schemas.microsoft.com/office/drawing/2014/main" id="{46BF2D4B-C24A-E6B3-B003-48A6D7BB914D}"/>
              </a:ext>
            </a:extLst>
          </p:cNvPr>
          <p:cNvSpPr>
            <a:spLocks noGrp="1"/>
          </p:cNvSpPr>
          <p:nvPr>
            <p:ph type="title"/>
          </p:nvPr>
        </p:nvSpPr>
        <p:spPr>
          <a:xfrm>
            <a:off x="522514" y="365125"/>
            <a:ext cx="10831286" cy="1325563"/>
          </a:xfrm>
        </p:spPr>
        <p:txBody>
          <a:bodyPr>
            <a:normAutofit/>
          </a:bodyPr>
          <a:lstStyle/>
          <a:p>
            <a:pPr algn="ctr"/>
            <a:r>
              <a:rPr lang="en-US" altLang="zh-CN" sz="3200" dirty="0">
                <a:solidFill>
                  <a:schemeClr val="accent1"/>
                </a:solidFill>
              </a:rPr>
              <a:t>Multiple</a:t>
            </a:r>
            <a:r>
              <a:rPr lang="zh-CN" altLang="en-US" sz="3200" dirty="0">
                <a:solidFill>
                  <a:schemeClr val="accent1"/>
                </a:solidFill>
              </a:rPr>
              <a:t> </a:t>
            </a:r>
            <a:r>
              <a:rPr lang="en-US" altLang="zh-CN" sz="3200" dirty="0">
                <a:solidFill>
                  <a:schemeClr val="accent1"/>
                </a:solidFill>
              </a:rPr>
              <a:t>Regression</a:t>
            </a:r>
            <a:r>
              <a:rPr lang="zh-CN" altLang="en-US" sz="3200" dirty="0">
                <a:solidFill>
                  <a:schemeClr val="accent1"/>
                </a:solidFill>
              </a:rPr>
              <a:t> </a:t>
            </a:r>
            <a:r>
              <a:rPr lang="en-US" altLang="zh-CN" sz="3200" dirty="0">
                <a:solidFill>
                  <a:schemeClr val="accent1"/>
                </a:solidFill>
              </a:rPr>
              <a:t>with</a:t>
            </a:r>
            <a:r>
              <a:rPr lang="zh-CN" altLang="en-US" sz="3200" dirty="0">
                <a:solidFill>
                  <a:schemeClr val="accent1"/>
                </a:solidFill>
              </a:rPr>
              <a:t> </a:t>
            </a:r>
            <a:r>
              <a:rPr lang="en-US" altLang="zh-CN" sz="3200" dirty="0">
                <a:solidFill>
                  <a:schemeClr val="accent1"/>
                </a:solidFill>
              </a:rPr>
              <a:t>Qualitative</a:t>
            </a:r>
            <a:r>
              <a:rPr lang="zh-CN" altLang="en-US" sz="3200" dirty="0">
                <a:solidFill>
                  <a:schemeClr val="accent1"/>
                </a:solidFill>
              </a:rPr>
              <a:t> </a:t>
            </a:r>
            <a:r>
              <a:rPr lang="en-US" altLang="zh-CN" sz="3200" dirty="0">
                <a:solidFill>
                  <a:schemeClr val="accent1"/>
                </a:solidFill>
              </a:rPr>
              <a:t>(Dummy)</a:t>
            </a:r>
            <a:r>
              <a:rPr lang="zh-CN" altLang="en-US" sz="3200" dirty="0">
                <a:solidFill>
                  <a:schemeClr val="accent1"/>
                </a:solidFill>
              </a:rPr>
              <a:t> </a:t>
            </a:r>
            <a:r>
              <a:rPr lang="en-US" altLang="zh-CN" sz="3200" dirty="0">
                <a:solidFill>
                  <a:schemeClr val="accent1"/>
                </a:solidFill>
              </a:rPr>
              <a:t>Variable</a:t>
            </a:r>
            <a:r>
              <a:rPr lang="zh-CN" altLang="en-US" sz="3200" dirty="0">
                <a:solidFill>
                  <a:schemeClr val="accent1"/>
                </a:solidFill>
              </a:rPr>
              <a:t> </a:t>
            </a:r>
            <a:r>
              <a:rPr lang="en-US" altLang="zh-CN" sz="3200" dirty="0">
                <a:solidFill>
                  <a:schemeClr val="accent1"/>
                </a:solidFill>
              </a:rPr>
              <a:t>Models</a:t>
            </a:r>
            <a:endParaRPr lang="en-CA" sz="3200" dirty="0">
              <a:solidFill>
                <a:schemeClr val="accent1"/>
              </a:solidFill>
            </a:endParaRPr>
          </a:p>
        </p:txBody>
      </p:sp>
      <p:pic>
        <p:nvPicPr>
          <p:cNvPr id="6" name="Picture 5" descr="Shape&#10;&#10;Description automatically generated with medium confidence">
            <a:extLst>
              <a:ext uri="{FF2B5EF4-FFF2-40B4-BE49-F238E27FC236}">
                <a16:creationId xmlns:a16="http://schemas.microsoft.com/office/drawing/2014/main" id="{200E61F9-8A24-E771-0C2E-06814BE83E3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26" name="Picture 2" descr="Categorical vs. Quantitative Variables: Definition + Examples">
            <a:extLst>
              <a:ext uri="{FF2B5EF4-FFF2-40B4-BE49-F238E27FC236}">
                <a16:creationId xmlns:a16="http://schemas.microsoft.com/office/drawing/2014/main" id="{378337DE-A295-04E0-8CB2-5CF4DB8590C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2514" y="1690688"/>
            <a:ext cx="5723956" cy="2598201"/>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26CF45FE-58D3-294A-8E7C-03BB7A29468E}"/>
              </a:ext>
            </a:extLst>
          </p:cNvPr>
          <p:cNvCxnSpPr/>
          <p:nvPr/>
        </p:nvCxnSpPr>
        <p:spPr>
          <a:xfrm flipH="1">
            <a:off x="2199190" y="4421529"/>
            <a:ext cx="312516" cy="324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1" name="Straight Arrow Connector 10">
            <a:extLst>
              <a:ext uri="{FF2B5EF4-FFF2-40B4-BE49-F238E27FC236}">
                <a16:creationId xmlns:a16="http://schemas.microsoft.com/office/drawing/2014/main" id="{AE46557D-D6EC-4EAF-6DEC-72070F16B05B}"/>
              </a:ext>
            </a:extLst>
          </p:cNvPr>
          <p:cNvCxnSpPr/>
          <p:nvPr/>
        </p:nvCxnSpPr>
        <p:spPr>
          <a:xfrm>
            <a:off x="3085331" y="4433994"/>
            <a:ext cx="266218" cy="32409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71B8A8EE-8653-7A7C-F977-F7EA99AF2A79}"/>
              </a:ext>
            </a:extLst>
          </p:cNvPr>
          <p:cNvSpPr txBox="1"/>
          <p:nvPr/>
        </p:nvSpPr>
        <p:spPr>
          <a:xfrm>
            <a:off x="3144255" y="4950380"/>
            <a:ext cx="874022" cy="369332"/>
          </a:xfrm>
          <a:prstGeom prst="rect">
            <a:avLst/>
          </a:prstGeom>
          <a:noFill/>
        </p:spPr>
        <p:txBody>
          <a:bodyPr wrap="none" rtlCol="0">
            <a:spAutoFit/>
          </a:bodyPr>
          <a:lstStyle/>
          <a:p>
            <a:r>
              <a:rPr lang="en-US" dirty="0"/>
              <a:t>Ordinal</a:t>
            </a:r>
          </a:p>
        </p:txBody>
      </p:sp>
      <p:sp>
        <p:nvSpPr>
          <p:cNvPr id="13" name="TextBox 12">
            <a:extLst>
              <a:ext uri="{FF2B5EF4-FFF2-40B4-BE49-F238E27FC236}">
                <a16:creationId xmlns:a16="http://schemas.microsoft.com/office/drawing/2014/main" id="{81CA4D1C-E7D7-5DDE-00CC-AD24BC05846D}"/>
              </a:ext>
            </a:extLst>
          </p:cNvPr>
          <p:cNvSpPr txBox="1"/>
          <p:nvPr/>
        </p:nvSpPr>
        <p:spPr>
          <a:xfrm>
            <a:off x="1685953" y="4950380"/>
            <a:ext cx="978153" cy="369332"/>
          </a:xfrm>
          <a:prstGeom prst="rect">
            <a:avLst/>
          </a:prstGeom>
          <a:noFill/>
        </p:spPr>
        <p:txBody>
          <a:bodyPr wrap="none" rtlCol="0">
            <a:spAutoFit/>
          </a:bodyPr>
          <a:lstStyle/>
          <a:p>
            <a:r>
              <a:rPr lang="en-US" dirty="0"/>
              <a:t>Nominal</a:t>
            </a:r>
          </a:p>
        </p:txBody>
      </p:sp>
      <p:sp>
        <p:nvSpPr>
          <p:cNvPr id="14" name="TextBox 13">
            <a:extLst>
              <a:ext uri="{FF2B5EF4-FFF2-40B4-BE49-F238E27FC236}">
                <a16:creationId xmlns:a16="http://schemas.microsoft.com/office/drawing/2014/main" id="{CB4E8A48-728A-A2C9-C2E9-D92A25DF4A40}"/>
              </a:ext>
            </a:extLst>
          </p:cNvPr>
          <p:cNvSpPr txBox="1"/>
          <p:nvPr/>
        </p:nvSpPr>
        <p:spPr>
          <a:xfrm>
            <a:off x="671534" y="5381038"/>
            <a:ext cx="2141592" cy="1200329"/>
          </a:xfrm>
          <a:prstGeom prst="rect">
            <a:avLst/>
          </a:prstGeom>
          <a:noFill/>
        </p:spPr>
        <p:txBody>
          <a:bodyPr wrap="square" rtlCol="0">
            <a:spAutoFit/>
          </a:bodyPr>
          <a:lstStyle/>
          <a:p>
            <a:r>
              <a:rPr lang="en-US" dirty="0"/>
              <a:t>The categories of a nominal variable have no inherent or natural  order</a:t>
            </a:r>
          </a:p>
        </p:txBody>
      </p:sp>
      <p:sp>
        <p:nvSpPr>
          <p:cNvPr id="15" name="TextBox 14">
            <a:extLst>
              <a:ext uri="{FF2B5EF4-FFF2-40B4-BE49-F238E27FC236}">
                <a16:creationId xmlns:a16="http://schemas.microsoft.com/office/drawing/2014/main" id="{3B10516C-BBBD-BFCE-8F19-A04051178C1B}"/>
              </a:ext>
            </a:extLst>
          </p:cNvPr>
          <p:cNvSpPr txBox="1"/>
          <p:nvPr/>
        </p:nvSpPr>
        <p:spPr>
          <a:xfrm>
            <a:off x="2988717" y="5381037"/>
            <a:ext cx="2141592" cy="1200329"/>
          </a:xfrm>
          <a:prstGeom prst="rect">
            <a:avLst/>
          </a:prstGeom>
          <a:noFill/>
        </p:spPr>
        <p:txBody>
          <a:bodyPr wrap="square" rtlCol="0">
            <a:spAutoFit/>
          </a:bodyPr>
          <a:lstStyle/>
          <a:p>
            <a:r>
              <a:rPr lang="en-US" dirty="0"/>
              <a:t>The categories of a nominal variable have no inherent or natural  order</a:t>
            </a:r>
          </a:p>
        </p:txBody>
      </p:sp>
      <mc:AlternateContent xmlns:mc="http://schemas.openxmlformats.org/markup-compatibility/2006" xmlns:p14="http://schemas.microsoft.com/office/powerpoint/2010/main">
        <mc:Choice Requires="p14">
          <p:contentPart p14:bwMode="auto" r:id="rId5">
            <p14:nvContentPartPr>
              <p14:cNvPr id="2" name="Ink 1">
                <a:extLst>
                  <a:ext uri="{FF2B5EF4-FFF2-40B4-BE49-F238E27FC236}">
                    <a16:creationId xmlns:a16="http://schemas.microsoft.com/office/drawing/2014/main" id="{2E5937A2-B890-BCCF-2A69-C9E485C5442F}"/>
                  </a:ext>
                </a:extLst>
              </p14:cNvPr>
              <p14:cNvContentPartPr/>
              <p14:nvPr/>
            </p14:nvContentPartPr>
            <p14:xfrm>
              <a:off x="1770480" y="1303920"/>
              <a:ext cx="9139320" cy="5172840"/>
            </p14:xfrm>
          </p:contentPart>
        </mc:Choice>
        <mc:Fallback xmlns="">
          <p:pic>
            <p:nvPicPr>
              <p:cNvPr id="2" name="Ink 1">
                <a:extLst>
                  <a:ext uri="{FF2B5EF4-FFF2-40B4-BE49-F238E27FC236}">
                    <a16:creationId xmlns:a16="http://schemas.microsoft.com/office/drawing/2014/main" id="{2E5937A2-B890-BCCF-2A69-C9E485C5442F}"/>
                  </a:ext>
                </a:extLst>
              </p:cNvPr>
              <p:cNvPicPr/>
              <p:nvPr/>
            </p:nvPicPr>
            <p:blipFill>
              <a:blip r:embed="rId6"/>
              <a:stretch>
                <a:fillRect/>
              </a:stretch>
            </p:blipFill>
            <p:spPr>
              <a:xfrm>
                <a:off x="1761120" y="1294560"/>
                <a:ext cx="9158040" cy="5191560"/>
              </a:xfrm>
              <a:prstGeom prst="rect">
                <a:avLst/>
              </a:prstGeom>
            </p:spPr>
          </p:pic>
        </mc:Fallback>
      </mc:AlternateContent>
    </p:spTree>
    <p:extLst>
      <p:ext uri="{BB962C8B-B14F-4D97-AF65-F5344CB8AC3E}">
        <p14:creationId xmlns:p14="http://schemas.microsoft.com/office/powerpoint/2010/main" val="570627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9CE091B-5BB0-486F-82DC-FEFA01B80E72}"/>
              </a:ext>
            </a:extLst>
          </p:cNvPr>
          <p:cNvSpPr>
            <a:spLocks noGrp="1"/>
          </p:cNvSpPr>
          <p:nvPr>
            <p:ph idx="1"/>
          </p:nvPr>
        </p:nvSpPr>
        <p:spPr>
          <a:xfrm>
            <a:off x="838200" y="1825625"/>
            <a:ext cx="10515600" cy="2833461"/>
          </a:xfrm>
        </p:spPr>
        <p:txBody>
          <a:bodyPr>
            <a:normAutofit/>
          </a:bodyPr>
          <a:lstStyle/>
          <a:p>
            <a:r>
              <a:rPr lang="en-US" sz="2000" dirty="0"/>
              <a:t>Because categorical predictor variables cannot be entered directly into a regression model and be meaningfully interpreted, some other methods of dealing with information of this type must be developed. </a:t>
            </a:r>
          </a:p>
          <a:p>
            <a:r>
              <a:rPr lang="en-US" sz="2000" dirty="0"/>
              <a:t>In Generally, a categorical variable with k levels will be transformed into k −1 variables with two levels. For example, if a categorical variable had six levels, then five dichotomous variables could be constructed that would contain the same information as the single categorical variable. </a:t>
            </a:r>
          </a:p>
          <a:p>
            <a:r>
              <a:rPr lang="en-US" sz="2000" dirty="0"/>
              <a:t>The process of creating dichotomous variables from categorical variables is called </a:t>
            </a:r>
            <a:r>
              <a:rPr lang="en-US" sz="2000" dirty="0">
                <a:solidFill>
                  <a:schemeClr val="accent1"/>
                </a:solidFill>
              </a:rPr>
              <a:t>dummy coding</a:t>
            </a:r>
            <a:r>
              <a:rPr lang="en-US" sz="2000" dirty="0"/>
              <a:t>. These dichotomous variables are called </a:t>
            </a:r>
            <a:r>
              <a:rPr lang="en-US" sz="2000" dirty="0">
                <a:solidFill>
                  <a:schemeClr val="accent1"/>
                </a:solidFill>
              </a:rPr>
              <a:t>dummy variables</a:t>
            </a:r>
            <a:r>
              <a:rPr lang="en-US" sz="2000" dirty="0"/>
              <a:t>. The simplest case of dummy coding is when a categorical variable has two levels by assigning zero and one to the variable.</a:t>
            </a:r>
          </a:p>
        </p:txBody>
      </p:sp>
      <p:sp>
        <p:nvSpPr>
          <p:cNvPr id="4" name="Slide Number Placeholder 3">
            <a:extLst>
              <a:ext uri="{FF2B5EF4-FFF2-40B4-BE49-F238E27FC236}">
                <a16:creationId xmlns:a16="http://schemas.microsoft.com/office/drawing/2014/main" id="{C0B193A1-23CA-B724-AB22-685A950F6014}"/>
              </a:ext>
            </a:extLst>
          </p:cNvPr>
          <p:cNvSpPr>
            <a:spLocks noGrp="1"/>
          </p:cNvSpPr>
          <p:nvPr>
            <p:ph type="sldNum" sz="quarter" idx="12"/>
          </p:nvPr>
        </p:nvSpPr>
        <p:spPr/>
        <p:txBody>
          <a:bodyPr/>
          <a:lstStyle/>
          <a:p>
            <a:fld id="{998FC6E2-3800-4EB0-A18D-3856D6660061}" type="slidenum">
              <a:rPr lang="en-US" smtClean="0"/>
              <a:t>26</a:t>
            </a:fld>
            <a:endParaRPr lang="en-US"/>
          </a:p>
        </p:txBody>
      </p:sp>
      <p:sp>
        <p:nvSpPr>
          <p:cNvPr id="5" name="Title 2">
            <a:extLst>
              <a:ext uri="{FF2B5EF4-FFF2-40B4-BE49-F238E27FC236}">
                <a16:creationId xmlns:a16="http://schemas.microsoft.com/office/drawing/2014/main" id="{800D1852-8460-9428-6CA6-E95241AF9FDB}"/>
              </a:ext>
            </a:extLst>
          </p:cNvPr>
          <p:cNvSpPr>
            <a:spLocks noGrp="1"/>
          </p:cNvSpPr>
          <p:nvPr>
            <p:ph type="title"/>
          </p:nvPr>
        </p:nvSpPr>
        <p:spPr>
          <a:xfrm>
            <a:off x="522514" y="365125"/>
            <a:ext cx="10831286" cy="1325563"/>
          </a:xfrm>
        </p:spPr>
        <p:txBody>
          <a:bodyPr>
            <a:normAutofit/>
          </a:bodyPr>
          <a:lstStyle/>
          <a:p>
            <a:pPr algn="ctr"/>
            <a:r>
              <a:rPr lang="en-US" altLang="zh-CN" sz="3200" dirty="0">
                <a:solidFill>
                  <a:schemeClr val="accent1"/>
                </a:solidFill>
              </a:rPr>
              <a:t>Multiple</a:t>
            </a:r>
            <a:r>
              <a:rPr lang="zh-CN" altLang="en-US" sz="3200" dirty="0">
                <a:solidFill>
                  <a:schemeClr val="accent1"/>
                </a:solidFill>
              </a:rPr>
              <a:t> </a:t>
            </a:r>
            <a:r>
              <a:rPr lang="en-US" altLang="zh-CN" sz="3200" dirty="0">
                <a:solidFill>
                  <a:schemeClr val="accent1"/>
                </a:solidFill>
              </a:rPr>
              <a:t>Regression</a:t>
            </a:r>
            <a:r>
              <a:rPr lang="zh-CN" altLang="en-US" sz="3200" dirty="0">
                <a:solidFill>
                  <a:schemeClr val="accent1"/>
                </a:solidFill>
              </a:rPr>
              <a:t> </a:t>
            </a:r>
            <a:r>
              <a:rPr lang="en-US" altLang="zh-CN" sz="3200" dirty="0">
                <a:solidFill>
                  <a:schemeClr val="accent1"/>
                </a:solidFill>
              </a:rPr>
              <a:t>with</a:t>
            </a:r>
            <a:r>
              <a:rPr lang="zh-CN" altLang="en-US" sz="3200" dirty="0">
                <a:solidFill>
                  <a:schemeClr val="accent1"/>
                </a:solidFill>
              </a:rPr>
              <a:t> </a:t>
            </a:r>
            <a:r>
              <a:rPr lang="en-US" altLang="zh-CN" sz="3200" dirty="0">
                <a:solidFill>
                  <a:schemeClr val="accent1"/>
                </a:solidFill>
              </a:rPr>
              <a:t>Qualitative</a:t>
            </a:r>
            <a:r>
              <a:rPr lang="zh-CN" altLang="en-US" sz="3200" dirty="0">
                <a:solidFill>
                  <a:schemeClr val="accent1"/>
                </a:solidFill>
              </a:rPr>
              <a:t> </a:t>
            </a:r>
            <a:r>
              <a:rPr lang="en-US" altLang="zh-CN" sz="3200" dirty="0">
                <a:solidFill>
                  <a:schemeClr val="accent1"/>
                </a:solidFill>
              </a:rPr>
              <a:t>(Dummy)</a:t>
            </a:r>
            <a:r>
              <a:rPr lang="zh-CN" altLang="en-US" sz="3200" dirty="0">
                <a:solidFill>
                  <a:schemeClr val="accent1"/>
                </a:solidFill>
              </a:rPr>
              <a:t> </a:t>
            </a:r>
            <a:r>
              <a:rPr lang="en-US" altLang="zh-CN" sz="3200" dirty="0">
                <a:solidFill>
                  <a:schemeClr val="accent1"/>
                </a:solidFill>
              </a:rPr>
              <a:t>Variable</a:t>
            </a:r>
            <a:r>
              <a:rPr lang="zh-CN" altLang="en-US" sz="3200" dirty="0">
                <a:solidFill>
                  <a:schemeClr val="accent1"/>
                </a:solidFill>
              </a:rPr>
              <a:t> </a:t>
            </a:r>
            <a:r>
              <a:rPr lang="en-US" altLang="zh-CN" sz="3200" dirty="0">
                <a:solidFill>
                  <a:schemeClr val="accent1"/>
                </a:solidFill>
              </a:rPr>
              <a:t>Models</a:t>
            </a:r>
            <a:endParaRPr lang="en-CA" sz="3200" dirty="0">
              <a:solidFill>
                <a:schemeClr val="accent1"/>
              </a:solidFill>
            </a:endParaRPr>
          </a:p>
        </p:txBody>
      </p:sp>
      <p:pic>
        <p:nvPicPr>
          <p:cNvPr id="6" name="Picture 5" descr="Shape&#10;&#10;Description automatically generated with medium confidence">
            <a:extLst>
              <a:ext uri="{FF2B5EF4-FFF2-40B4-BE49-F238E27FC236}">
                <a16:creationId xmlns:a16="http://schemas.microsoft.com/office/drawing/2014/main" id="{BD8AD8A5-2B65-CB9F-25C1-F02E3FB9B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graphicFrame>
        <p:nvGraphicFramePr>
          <p:cNvPr id="2" name="Table 5">
            <a:extLst>
              <a:ext uri="{FF2B5EF4-FFF2-40B4-BE49-F238E27FC236}">
                <a16:creationId xmlns:a16="http://schemas.microsoft.com/office/drawing/2014/main" id="{E418516E-390C-5EC8-3C6C-184A97C7B7D9}"/>
              </a:ext>
            </a:extLst>
          </p:cNvPr>
          <p:cNvGraphicFramePr>
            <a:graphicFrameLocks/>
          </p:cNvGraphicFramePr>
          <p:nvPr>
            <p:extLst>
              <p:ext uri="{D42A27DB-BD31-4B8C-83A1-F6EECF244321}">
                <p14:modId xmlns:p14="http://schemas.microsoft.com/office/powerpoint/2010/main" val="385248706"/>
              </p:ext>
            </p:extLst>
          </p:nvPr>
        </p:nvGraphicFramePr>
        <p:xfrm>
          <a:off x="5732090" y="4808859"/>
          <a:ext cx="5406690" cy="1554522"/>
        </p:xfrm>
        <a:graphic>
          <a:graphicData uri="http://schemas.openxmlformats.org/drawingml/2006/table">
            <a:tbl>
              <a:tblPr firstRow="1" bandRow="1">
                <a:tableStyleId>{72833802-FEF1-4C79-8D5D-14CF1EAF98D9}</a:tableStyleId>
              </a:tblPr>
              <a:tblGrid>
                <a:gridCol w="2357176">
                  <a:extLst>
                    <a:ext uri="{9D8B030D-6E8A-4147-A177-3AD203B41FA5}">
                      <a16:colId xmlns:a16="http://schemas.microsoft.com/office/drawing/2014/main" val="2009646435"/>
                    </a:ext>
                  </a:extLst>
                </a:gridCol>
                <a:gridCol w="1537398">
                  <a:extLst>
                    <a:ext uri="{9D8B030D-6E8A-4147-A177-3AD203B41FA5}">
                      <a16:colId xmlns:a16="http://schemas.microsoft.com/office/drawing/2014/main" val="3465061257"/>
                    </a:ext>
                  </a:extLst>
                </a:gridCol>
                <a:gridCol w="1512116">
                  <a:extLst>
                    <a:ext uri="{9D8B030D-6E8A-4147-A177-3AD203B41FA5}">
                      <a16:colId xmlns:a16="http://schemas.microsoft.com/office/drawing/2014/main" val="2983696235"/>
                    </a:ext>
                  </a:extLst>
                </a:gridCol>
              </a:tblGrid>
              <a:tr h="324266">
                <a:tc>
                  <a:txBody>
                    <a:bodyPr/>
                    <a:lstStyle/>
                    <a:p>
                      <a:pPr algn="ctr"/>
                      <a:r>
                        <a:rPr lang="en-US" dirty="0"/>
                        <a:t>Eyes colour</a:t>
                      </a:r>
                    </a:p>
                  </a:txBody>
                  <a:tcPr/>
                </a:tc>
                <a:tc>
                  <a:txBody>
                    <a:bodyPr/>
                    <a:lstStyle/>
                    <a:p>
                      <a:pPr algn="ctr"/>
                      <a:r>
                        <a:rPr lang="en-US" dirty="0"/>
                        <a:t>X1</a:t>
                      </a:r>
                    </a:p>
                  </a:txBody>
                  <a:tcPr/>
                </a:tc>
                <a:tc>
                  <a:txBody>
                    <a:bodyPr/>
                    <a:lstStyle/>
                    <a:p>
                      <a:pPr algn="ctr"/>
                      <a:r>
                        <a:rPr lang="en-US" dirty="0"/>
                        <a:t>X2</a:t>
                      </a:r>
                    </a:p>
                  </a:txBody>
                  <a:tcPr/>
                </a:tc>
                <a:extLst>
                  <a:ext uri="{0D108BD9-81ED-4DB2-BD59-A6C34878D82A}">
                    <a16:rowId xmlns:a16="http://schemas.microsoft.com/office/drawing/2014/main" val="3332661405"/>
                  </a:ext>
                </a:extLst>
              </a:tr>
              <a:tr h="457242">
                <a:tc>
                  <a:txBody>
                    <a:bodyPr/>
                    <a:lstStyle/>
                    <a:p>
                      <a:pPr algn="ctr"/>
                      <a:r>
                        <a:rPr lang="en-US" dirty="0"/>
                        <a:t>Blue</a:t>
                      </a:r>
                    </a:p>
                  </a:txBody>
                  <a:tcPr/>
                </a:tc>
                <a:tc>
                  <a:txBody>
                    <a:bodyPr/>
                    <a:lstStyle/>
                    <a:p>
                      <a:pPr algn="ctr"/>
                      <a:r>
                        <a:rPr lang="en-US" dirty="0"/>
                        <a:t>1</a:t>
                      </a:r>
                    </a:p>
                  </a:txBody>
                  <a:tcPr/>
                </a:tc>
                <a:tc>
                  <a:txBody>
                    <a:bodyPr/>
                    <a:lstStyle/>
                    <a:p>
                      <a:pPr algn="ctr"/>
                      <a:r>
                        <a:rPr lang="en-US" dirty="0"/>
                        <a:t>0</a:t>
                      </a:r>
                    </a:p>
                  </a:txBody>
                  <a:tcPr/>
                </a:tc>
                <a:extLst>
                  <a:ext uri="{0D108BD9-81ED-4DB2-BD59-A6C34878D82A}">
                    <a16:rowId xmlns:a16="http://schemas.microsoft.com/office/drawing/2014/main" val="695170010"/>
                  </a:ext>
                </a:extLst>
              </a:tr>
              <a:tr h="324266">
                <a:tc>
                  <a:txBody>
                    <a:bodyPr/>
                    <a:lstStyle/>
                    <a:p>
                      <a:pPr algn="ctr"/>
                      <a:r>
                        <a:rPr lang="en-US" dirty="0"/>
                        <a:t>Green</a:t>
                      </a:r>
                    </a:p>
                  </a:txBody>
                  <a:tcPr/>
                </a:tc>
                <a:tc>
                  <a:txBody>
                    <a:bodyPr/>
                    <a:lstStyle/>
                    <a:p>
                      <a:pPr algn="ctr"/>
                      <a:r>
                        <a:rPr lang="en-US" dirty="0"/>
                        <a:t>0</a:t>
                      </a:r>
                    </a:p>
                  </a:txBody>
                  <a:tcPr/>
                </a:tc>
                <a:tc>
                  <a:txBody>
                    <a:bodyPr/>
                    <a:lstStyle/>
                    <a:p>
                      <a:pPr algn="ctr"/>
                      <a:r>
                        <a:rPr lang="en-US" dirty="0"/>
                        <a:t>1</a:t>
                      </a:r>
                    </a:p>
                  </a:txBody>
                  <a:tcPr/>
                </a:tc>
                <a:extLst>
                  <a:ext uri="{0D108BD9-81ED-4DB2-BD59-A6C34878D82A}">
                    <a16:rowId xmlns:a16="http://schemas.microsoft.com/office/drawing/2014/main" val="65533676"/>
                  </a:ext>
                </a:extLst>
              </a:tr>
              <a:tr h="324266">
                <a:tc>
                  <a:txBody>
                    <a:bodyPr/>
                    <a:lstStyle/>
                    <a:p>
                      <a:pPr algn="ctr"/>
                      <a:r>
                        <a:rPr lang="en-US" dirty="0"/>
                        <a:t>Hazel</a:t>
                      </a:r>
                    </a:p>
                  </a:txBody>
                  <a:tcPr/>
                </a:tc>
                <a:tc>
                  <a:txBody>
                    <a:bodyPr/>
                    <a:lstStyle/>
                    <a:p>
                      <a:pPr algn="ctr"/>
                      <a:r>
                        <a:rPr lang="en-US" dirty="0"/>
                        <a:t>0</a:t>
                      </a:r>
                    </a:p>
                  </a:txBody>
                  <a:tcPr/>
                </a:tc>
                <a:tc>
                  <a:txBody>
                    <a:bodyPr/>
                    <a:lstStyle/>
                    <a:p>
                      <a:pPr algn="ctr"/>
                      <a:r>
                        <a:rPr lang="en-US" dirty="0"/>
                        <a:t>0</a:t>
                      </a:r>
                    </a:p>
                  </a:txBody>
                  <a:tcPr/>
                </a:tc>
                <a:extLst>
                  <a:ext uri="{0D108BD9-81ED-4DB2-BD59-A6C34878D82A}">
                    <a16:rowId xmlns:a16="http://schemas.microsoft.com/office/drawing/2014/main" val="2418620943"/>
                  </a:ext>
                </a:extLst>
              </a:tr>
            </a:tbl>
          </a:graphicData>
        </a:graphic>
      </p:graphicFrame>
      <p:graphicFrame>
        <p:nvGraphicFramePr>
          <p:cNvPr id="7" name="Table 5">
            <a:extLst>
              <a:ext uri="{FF2B5EF4-FFF2-40B4-BE49-F238E27FC236}">
                <a16:creationId xmlns:a16="http://schemas.microsoft.com/office/drawing/2014/main" id="{539333C6-ADF6-88B3-68C9-1D7892169402}"/>
              </a:ext>
            </a:extLst>
          </p:cNvPr>
          <p:cNvGraphicFramePr>
            <a:graphicFrameLocks/>
          </p:cNvGraphicFramePr>
          <p:nvPr>
            <p:extLst>
              <p:ext uri="{D42A27DB-BD31-4B8C-83A1-F6EECF244321}">
                <p14:modId xmlns:p14="http://schemas.microsoft.com/office/powerpoint/2010/main" val="3940318680"/>
              </p:ext>
            </p:extLst>
          </p:nvPr>
        </p:nvGraphicFramePr>
        <p:xfrm>
          <a:off x="969600" y="4808859"/>
          <a:ext cx="4123732" cy="1188762"/>
        </p:xfrm>
        <a:graphic>
          <a:graphicData uri="http://schemas.openxmlformats.org/drawingml/2006/table">
            <a:tbl>
              <a:tblPr firstRow="1" bandRow="1">
                <a:tableStyleId>{69012ECD-51FC-41F1-AA8D-1B2483CD663E}</a:tableStyleId>
              </a:tblPr>
              <a:tblGrid>
                <a:gridCol w="2061866">
                  <a:extLst>
                    <a:ext uri="{9D8B030D-6E8A-4147-A177-3AD203B41FA5}">
                      <a16:colId xmlns:a16="http://schemas.microsoft.com/office/drawing/2014/main" val="2009646435"/>
                    </a:ext>
                  </a:extLst>
                </a:gridCol>
                <a:gridCol w="2061866">
                  <a:extLst>
                    <a:ext uri="{9D8B030D-6E8A-4147-A177-3AD203B41FA5}">
                      <a16:colId xmlns:a16="http://schemas.microsoft.com/office/drawing/2014/main" val="3465061257"/>
                    </a:ext>
                  </a:extLst>
                </a:gridCol>
              </a:tblGrid>
              <a:tr h="283751">
                <a:tc>
                  <a:txBody>
                    <a:bodyPr/>
                    <a:lstStyle/>
                    <a:p>
                      <a:pPr algn="ctr"/>
                      <a:r>
                        <a:rPr lang="en-US" dirty="0"/>
                        <a:t>Smoking status</a:t>
                      </a:r>
                    </a:p>
                  </a:txBody>
                  <a:tcPr/>
                </a:tc>
                <a:tc>
                  <a:txBody>
                    <a:bodyPr/>
                    <a:lstStyle/>
                    <a:p>
                      <a:pPr algn="ctr"/>
                      <a:r>
                        <a:rPr lang="en-US" dirty="0"/>
                        <a:t>X1</a:t>
                      </a:r>
                    </a:p>
                  </a:txBody>
                  <a:tcPr/>
                </a:tc>
                <a:extLst>
                  <a:ext uri="{0D108BD9-81ED-4DB2-BD59-A6C34878D82A}">
                    <a16:rowId xmlns:a16="http://schemas.microsoft.com/office/drawing/2014/main" val="3332661405"/>
                  </a:ext>
                </a:extLst>
              </a:tr>
              <a:tr h="457242">
                <a:tc>
                  <a:txBody>
                    <a:bodyPr/>
                    <a:lstStyle/>
                    <a:p>
                      <a:pPr algn="ctr"/>
                      <a:r>
                        <a:rPr lang="en-US" dirty="0"/>
                        <a:t>Smoker</a:t>
                      </a:r>
                    </a:p>
                  </a:txBody>
                  <a:tcPr/>
                </a:tc>
                <a:tc>
                  <a:txBody>
                    <a:bodyPr/>
                    <a:lstStyle/>
                    <a:p>
                      <a:pPr algn="ctr"/>
                      <a:r>
                        <a:rPr lang="en-US" dirty="0"/>
                        <a:t>1</a:t>
                      </a:r>
                    </a:p>
                  </a:txBody>
                  <a:tcPr/>
                </a:tc>
                <a:extLst>
                  <a:ext uri="{0D108BD9-81ED-4DB2-BD59-A6C34878D82A}">
                    <a16:rowId xmlns:a16="http://schemas.microsoft.com/office/drawing/2014/main" val="695170010"/>
                  </a:ext>
                </a:extLst>
              </a:tr>
              <a:tr h="324266">
                <a:tc>
                  <a:txBody>
                    <a:bodyPr/>
                    <a:lstStyle/>
                    <a:p>
                      <a:pPr algn="ctr"/>
                      <a:r>
                        <a:rPr lang="en-US" b="0" dirty="0">
                          <a:solidFill>
                            <a:srgbClr val="000000"/>
                          </a:solidFill>
                          <a:effectLst/>
                        </a:rPr>
                        <a:t>non-smoker</a:t>
                      </a:r>
                      <a:endParaRPr lang="en-US" dirty="0"/>
                    </a:p>
                  </a:txBody>
                  <a:tcPr/>
                </a:tc>
                <a:tc>
                  <a:txBody>
                    <a:bodyPr/>
                    <a:lstStyle/>
                    <a:p>
                      <a:pPr algn="ctr"/>
                      <a:r>
                        <a:rPr lang="en-US" dirty="0"/>
                        <a:t>0</a:t>
                      </a:r>
                    </a:p>
                  </a:txBody>
                  <a:tcPr/>
                </a:tc>
                <a:extLst>
                  <a:ext uri="{0D108BD9-81ED-4DB2-BD59-A6C34878D82A}">
                    <a16:rowId xmlns:a16="http://schemas.microsoft.com/office/drawing/2014/main" val="65533676"/>
                  </a:ext>
                </a:extLst>
              </a:tr>
            </a:tbl>
          </a:graphicData>
        </a:graphic>
      </p:graphicFrame>
      <mc:AlternateContent xmlns:mc="http://schemas.openxmlformats.org/markup-compatibility/2006" xmlns:p14="http://schemas.microsoft.com/office/powerpoint/2010/main">
        <mc:Choice Requires="p14">
          <p:contentPart p14:bwMode="auto" r:id="rId4">
            <p14:nvContentPartPr>
              <p14:cNvPr id="8" name="Ink 7">
                <a:extLst>
                  <a:ext uri="{FF2B5EF4-FFF2-40B4-BE49-F238E27FC236}">
                    <a16:creationId xmlns:a16="http://schemas.microsoft.com/office/drawing/2014/main" id="{4242F72C-603E-8D27-83AC-3C5D18E9FF51}"/>
                  </a:ext>
                </a:extLst>
              </p14:cNvPr>
              <p14:cNvContentPartPr/>
              <p14:nvPr/>
            </p14:nvContentPartPr>
            <p14:xfrm>
              <a:off x="328680" y="1261440"/>
              <a:ext cx="10782360" cy="5575680"/>
            </p14:xfrm>
          </p:contentPart>
        </mc:Choice>
        <mc:Fallback xmlns="">
          <p:pic>
            <p:nvPicPr>
              <p:cNvPr id="8" name="Ink 7">
                <a:extLst>
                  <a:ext uri="{FF2B5EF4-FFF2-40B4-BE49-F238E27FC236}">
                    <a16:creationId xmlns:a16="http://schemas.microsoft.com/office/drawing/2014/main" id="{4242F72C-603E-8D27-83AC-3C5D18E9FF51}"/>
                  </a:ext>
                </a:extLst>
              </p:cNvPr>
              <p:cNvPicPr/>
              <p:nvPr/>
            </p:nvPicPr>
            <p:blipFill>
              <a:blip r:embed="rId5"/>
              <a:stretch>
                <a:fillRect/>
              </a:stretch>
            </p:blipFill>
            <p:spPr>
              <a:xfrm>
                <a:off x="319320" y="1252080"/>
                <a:ext cx="10801080" cy="5594400"/>
              </a:xfrm>
              <a:prstGeom prst="rect">
                <a:avLst/>
              </a:prstGeom>
            </p:spPr>
          </p:pic>
        </mc:Fallback>
      </mc:AlternateContent>
    </p:spTree>
    <p:extLst>
      <p:ext uri="{BB962C8B-B14F-4D97-AF65-F5344CB8AC3E}">
        <p14:creationId xmlns:p14="http://schemas.microsoft.com/office/powerpoint/2010/main" val="383917649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522514" y="365125"/>
            <a:ext cx="10831286" cy="1325563"/>
          </a:xfrm>
        </p:spPr>
        <p:txBody>
          <a:bodyPr>
            <a:normAutofit/>
          </a:bodyPr>
          <a:lstStyle/>
          <a:p>
            <a:pPr algn="ctr"/>
            <a:r>
              <a:rPr lang="en-US" altLang="zh-CN" sz="3200" dirty="0">
                <a:solidFill>
                  <a:schemeClr val="accent1"/>
                </a:solidFill>
              </a:rPr>
              <a:t>Multiple</a:t>
            </a:r>
            <a:r>
              <a:rPr lang="zh-CN" altLang="en-US" sz="3200" dirty="0">
                <a:solidFill>
                  <a:schemeClr val="accent1"/>
                </a:solidFill>
              </a:rPr>
              <a:t> </a:t>
            </a:r>
            <a:r>
              <a:rPr lang="en-US" altLang="zh-CN" sz="3200" dirty="0">
                <a:solidFill>
                  <a:schemeClr val="accent1"/>
                </a:solidFill>
              </a:rPr>
              <a:t>Regression</a:t>
            </a:r>
            <a:r>
              <a:rPr lang="zh-CN" altLang="en-US" sz="3200" dirty="0">
                <a:solidFill>
                  <a:schemeClr val="accent1"/>
                </a:solidFill>
              </a:rPr>
              <a:t> </a:t>
            </a:r>
            <a:r>
              <a:rPr lang="en-US" altLang="zh-CN" sz="3200" dirty="0">
                <a:solidFill>
                  <a:schemeClr val="accent1"/>
                </a:solidFill>
              </a:rPr>
              <a:t>with</a:t>
            </a:r>
            <a:r>
              <a:rPr lang="zh-CN" altLang="en-US" sz="3200" dirty="0">
                <a:solidFill>
                  <a:schemeClr val="accent1"/>
                </a:solidFill>
              </a:rPr>
              <a:t> </a:t>
            </a:r>
            <a:r>
              <a:rPr lang="en-US" altLang="zh-CN" sz="3200" dirty="0">
                <a:solidFill>
                  <a:schemeClr val="accent1"/>
                </a:solidFill>
              </a:rPr>
              <a:t>Qualitative</a:t>
            </a:r>
            <a:r>
              <a:rPr lang="zh-CN" altLang="en-US" sz="3200" dirty="0">
                <a:solidFill>
                  <a:schemeClr val="accent1"/>
                </a:solidFill>
              </a:rPr>
              <a:t> </a:t>
            </a:r>
            <a:r>
              <a:rPr lang="en-US" altLang="zh-CN" sz="3200" dirty="0">
                <a:solidFill>
                  <a:schemeClr val="accent1"/>
                </a:solidFill>
              </a:rPr>
              <a:t>(Dummy)</a:t>
            </a:r>
            <a:r>
              <a:rPr lang="zh-CN" altLang="en-US" sz="3200" dirty="0">
                <a:solidFill>
                  <a:schemeClr val="accent1"/>
                </a:solidFill>
              </a:rPr>
              <a:t> </a:t>
            </a:r>
            <a:r>
              <a:rPr lang="en-US" altLang="zh-CN" sz="3200" dirty="0">
                <a:solidFill>
                  <a:schemeClr val="accent1"/>
                </a:solidFill>
              </a:rPr>
              <a:t>Variable</a:t>
            </a:r>
            <a:r>
              <a:rPr lang="zh-CN" altLang="en-US" sz="3200" dirty="0">
                <a:solidFill>
                  <a:schemeClr val="accent1"/>
                </a:solidFill>
              </a:rPr>
              <a:t> </a:t>
            </a:r>
            <a:r>
              <a:rPr lang="en-US" altLang="zh-CN" sz="3200" dirty="0">
                <a:solidFill>
                  <a:schemeClr val="accent1"/>
                </a:solidFill>
              </a:rPr>
              <a:t>Models</a:t>
            </a:r>
            <a:endParaRPr lang="en-CA" sz="3200"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27</a:t>
            </a:fld>
            <a:endParaRPr lang="en-US">
              <a:solidFill>
                <a:srgbClr val="FFFFFF"/>
              </a:solidFill>
            </a:endParaRPr>
          </a:p>
        </p:txBody>
      </p:sp>
      <p:pic>
        <p:nvPicPr>
          <p:cNvPr id="6" name="Picture 5" descr="Table&#10;&#10;Description automatically generated">
            <a:extLst>
              <a:ext uri="{FF2B5EF4-FFF2-40B4-BE49-F238E27FC236}">
                <a16:creationId xmlns:a16="http://schemas.microsoft.com/office/drawing/2014/main" id="{13E62F7E-4851-E94B-BB86-B3EBD9106DE6}"/>
              </a:ext>
            </a:extLst>
          </p:cNvPr>
          <p:cNvPicPr>
            <a:picLocks noChangeAspect="1"/>
          </p:cNvPicPr>
          <p:nvPr/>
        </p:nvPicPr>
        <p:blipFill rotWithShape="1">
          <a:blip r:embed="rId3">
            <a:extLst>
              <a:ext uri="{28A0092B-C50C-407E-A947-70E740481C1C}">
                <a14:useLocalDpi xmlns:a14="http://schemas.microsoft.com/office/drawing/2010/main" val="0"/>
              </a:ext>
            </a:extLst>
          </a:blip>
          <a:srcRect b="6772"/>
          <a:stretch/>
        </p:blipFill>
        <p:spPr>
          <a:xfrm>
            <a:off x="892336" y="1665730"/>
            <a:ext cx="10050967" cy="1952154"/>
          </a:xfrm>
          <a:prstGeom prst="rect">
            <a:avLst/>
          </a:prstGeom>
        </p:spPr>
      </p:pic>
      <p:sp>
        <p:nvSpPr>
          <p:cNvPr id="8" name="TextBox 7">
            <a:extLst>
              <a:ext uri="{FF2B5EF4-FFF2-40B4-BE49-F238E27FC236}">
                <a16:creationId xmlns:a16="http://schemas.microsoft.com/office/drawing/2014/main" id="{943175B7-3686-F64D-9482-2BA137873F47}"/>
              </a:ext>
            </a:extLst>
          </p:cNvPr>
          <p:cNvSpPr txBox="1"/>
          <p:nvPr/>
        </p:nvSpPr>
        <p:spPr>
          <a:xfrm>
            <a:off x="787809" y="3899608"/>
            <a:ext cx="10616381" cy="2308324"/>
          </a:xfrm>
          <a:prstGeom prst="rect">
            <a:avLst/>
          </a:prstGeom>
          <a:noFill/>
        </p:spPr>
        <p:txBody>
          <a:bodyPr wrap="square" rtlCol="0">
            <a:spAutoFit/>
          </a:bodyPr>
          <a:lstStyle/>
          <a:p>
            <a:pPr marL="285750" indent="-285750" algn="l">
              <a:buFont typeface="Arial" panose="020B0604020202020204" pitchFamily="34" charset="0"/>
              <a:buChar char="•"/>
            </a:pPr>
            <a:r>
              <a:rPr lang="en-US" dirty="0">
                <a:latin typeface="LMRoman10-Regular"/>
              </a:rPr>
              <a:t>T</a:t>
            </a:r>
            <a:r>
              <a:rPr lang="en-US" sz="1800" b="0" i="0" u="none" strike="noStrike" baseline="0" dirty="0">
                <a:latin typeface="LMRoman10-Regular"/>
              </a:rPr>
              <a:t>he Credit data set records balance (average credit card debt for a number of individuals) as well as several quantitative predictors: age, cards (number of credit cards), education (years of education), income (in thousands of dollars), limit (credit limit), and rating (credit rating). </a:t>
            </a:r>
          </a:p>
          <a:p>
            <a:pPr marL="285750" indent="-285750" algn="l">
              <a:buFont typeface="Arial" panose="020B0604020202020204" pitchFamily="34" charset="0"/>
              <a:buChar char="•"/>
            </a:pPr>
            <a:r>
              <a:rPr lang="en-US" sz="1800" b="0" i="0" u="none" strike="noStrike" baseline="0" dirty="0">
                <a:latin typeface="LMRoman10-Regular"/>
              </a:rPr>
              <a:t>In addition to these quantitative variables, we also have four qualitative variables: gender, student (student status), status (marital status), and ethnicity (Caucasian, African American or Asian). Data are provided in </a:t>
            </a:r>
            <a:r>
              <a:rPr lang="en-US" sz="1800" i="0" u="none" strike="noStrike" baseline="0" dirty="0">
                <a:latin typeface="LMRoman10-Bold"/>
              </a:rPr>
              <a:t>credit.csv</a:t>
            </a:r>
            <a:r>
              <a:rPr lang="en-US" sz="1800" i="0" u="none" strike="noStrike" baseline="0" dirty="0">
                <a:latin typeface="LMRoman10-Regular"/>
              </a:rPr>
              <a:t> </a:t>
            </a:r>
            <a:r>
              <a:rPr lang="en-US" sz="1800" b="0" i="0" u="none" strike="noStrike" baseline="0" dirty="0">
                <a:latin typeface="LMRoman10-Regular"/>
              </a:rPr>
              <a:t>file. </a:t>
            </a:r>
            <a:endParaRPr lang="en-US" dirty="0">
              <a:latin typeface="LMRoman10-Regular"/>
            </a:endParaRPr>
          </a:p>
          <a:p>
            <a:pPr marL="285750" indent="-285750" algn="l">
              <a:buFont typeface="Arial" panose="020B0604020202020204" pitchFamily="34" charset="0"/>
              <a:buChar char="•"/>
            </a:pPr>
            <a:r>
              <a:rPr lang="en-US" sz="1800" b="0" i="0" u="none" strike="noStrike" baseline="0" dirty="0">
                <a:latin typeface="LMRoman10-Regular"/>
              </a:rPr>
              <a:t>Suppose that we wish to investigate differences in credit card balance between males and females. Based on the gender variable, we can create one dummy variable (2-1=1) with 0 as male and 1 as female.</a:t>
            </a:r>
            <a:r>
              <a:rPr lang="en-US" dirty="0">
                <a:latin typeface="LMRoman10-Regular"/>
              </a:rPr>
              <a:t> </a:t>
            </a:r>
            <a:endParaRPr lang="en-US" sz="2400" dirty="0"/>
          </a:p>
        </p:txBody>
      </p:sp>
      <p:pic>
        <p:nvPicPr>
          <p:cNvPr id="7" name="Picture 6" descr="Shape&#10;&#10;Description automatically generated with medium confidence">
            <a:extLst>
              <a:ext uri="{FF2B5EF4-FFF2-40B4-BE49-F238E27FC236}">
                <a16:creationId xmlns:a16="http://schemas.microsoft.com/office/drawing/2014/main" id="{3C321C26-D845-6851-803E-75EC859710D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4">
            <a:extLst>
              <a:ext uri="{FF2B5EF4-FFF2-40B4-BE49-F238E27FC236}">
                <a16:creationId xmlns:a16="http://schemas.microsoft.com/office/drawing/2014/main" id="{8D9F91C6-5ADC-A05C-C31A-9CD33B93F39F}"/>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27</a:t>
            </a:fld>
            <a:endParaRPr lang="en-US"/>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BFF8BA1E-0D98-4B89-9376-37713344A64E}"/>
                  </a:ext>
                </a:extLst>
              </p14:cNvPr>
              <p14:cNvContentPartPr/>
              <p14:nvPr/>
            </p14:nvContentPartPr>
            <p14:xfrm>
              <a:off x="1071000" y="1685520"/>
              <a:ext cx="9775080" cy="4632480"/>
            </p14:xfrm>
          </p:contentPart>
        </mc:Choice>
        <mc:Fallback xmlns="">
          <p:pic>
            <p:nvPicPr>
              <p:cNvPr id="5" name="Ink 4">
                <a:extLst>
                  <a:ext uri="{FF2B5EF4-FFF2-40B4-BE49-F238E27FC236}">
                    <a16:creationId xmlns:a16="http://schemas.microsoft.com/office/drawing/2014/main" id="{BFF8BA1E-0D98-4B89-9376-37713344A64E}"/>
                  </a:ext>
                </a:extLst>
              </p:cNvPr>
              <p:cNvPicPr/>
              <p:nvPr/>
            </p:nvPicPr>
            <p:blipFill>
              <a:blip r:embed="rId6"/>
              <a:stretch>
                <a:fillRect/>
              </a:stretch>
            </p:blipFill>
            <p:spPr>
              <a:xfrm>
                <a:off x="1061640" y="1676160"/>
                <a:ext cx="9793800" cy="4651200"/>
              </a:xfrm>
              <a:prstGeom prst="rect">
                <a:avLst/>
              </a:prstGeom>
            </p:spPr>
          </p:pic>
        </mc:Fallback>
      </mc:AlternateContent>
    </p:spTree>
    <p:extLst>
      <p:ext uri="{BB962C8B-B14F-4D97-AF65-F5344CB8AC3E}">
        <p14:creationId xmlns:p14="http://schemas.microsoft.com/office/powerpoint/2010/main" val="344897347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28</a:t>
            </a:fld>
            <a:endParaRPr lang="en-US">
              <a:solidFill>
                <a:srgbClr val="FFFFFF"/>
              </a:solidFill>
            </a:endParaRPr>
          </a:p>
        </p:txBody>
      </p:sp>
      <p:graphicFrame>
        <p:nvGraphicFramePr>
          <p:cNvPr id="8" name="Table 5">
            <a:extLst>
              <a:ext uri="{FF2B5EF4-FFF2-40B4-BE49-F238E27FC236}">
                <a16:creationId xmlns:a16="http://schemas.microsoft.com/office/drawing/2014/main" id="{F5618266-D5D2-B249-83A3-AD9150974A0D}"/>
              </a:ext>
            </a:extLst>
          </p:cNvPr>
          <p:cNvGraphicFramePr>
            <a:graphicFrameLocks/>
          </p:cNvGraphicFramePr>
          <p:nvPr>
            <p:extLst>
              <p:ext uri="{D42A27DB-BD31-4B8C-83A1-F6EECF244321}">
                <p14:modId xmlns:p14="http://schemas.microsoft.com/office/powerpoint/2010/main" val="1635613833"/>
              </p:ext>
            </p:extLst>
          </p:nvPr>
        </p:nvGraphicFramePr>
        <p:xfrm>
          <a:off x="737372" y="1635926"/>
          <a:ext cx="4123732" cy="1188762"/>
        </p:xfrm>
        <a:graphic>
          <a:graphicData uri="http://schemas.openxmlformats.org/drawingml/2006/table">
            <a:tbl>
              <a:tblPr firstRow="1" bandRow="1">
                <a:tableStyleId>{17292A2E-F333-43FB-9621-5CBBE7FDCDCB}</a:tableStyleId>
              </a:tblPr>
              <a:tblGrid>
                <a:gridCol w="2061866">
                  <a:extLst>
                    <a:ext uri="{9D8B030D-6E8A-4147-A177-3AD203B41FA5}">
                      <a16:colId xmlns:a16="http://schemas.microsoft.com/office/drawing/2014/main" val="2009646435"/>
                    </a:ext>
                  </a:extLst>
                </a:gridCol>
                <a:gridCol w="2061866">
                  <a:extLst>
                    <a:ext uri="{9D8B030D-6E8A-4147-A177-3AD203B41FA5}">
                      <a16:colId xmlns:a16="http://schemas.microsoft.com/office/drawing/2014/main" val="3465061257"/>
                    </a:ext>
                  </a:extLst>
                </a:gridCol>
              </a:tblGrid>
              <a:tr h="283751">
                <a:tc>
                  <a:txBody>
                    <a:bodyPr/>
                    <a:lstStyle/>
                    <a:p>
                      <a:pPr algn="ctr"/>
                      <a:r>
                        <a:rPr lang="en-US" dirty="0"/>
                        <a:t>Gender </a:t>
                      </a:r>
                    </a:p>
                  </a:txBody>
                  <a:tcPr/>
                </a:tc>
                <a:tc>
                  <a:txBody>
                    <a:bodyPr/>
                    <a:lstStyle/>
                    <a:p>
                      <a:pPr algn="ctr"/>
                      <a:r>
                        <a:rPr lang="en-US" dirty="0"/>
                        <a:t>X1</a:t>
                      </a:r>
                    </a:p>
                  </a:txBody>
                  <a:tcPr/>
                </a:tc>
                <a:extLst>
                  <a:ext uri="{0D108BD9-81ED-4DB2-BD59-A6C34878D82A}">
                    <a16:rowId xmlns:a16="http://schemas.microsoft.com/office/drawing/2014/main" val="3332661405"/>
                  </a:ext>
                </a:extLst>
              </a:tr>
              <a:tr h="457242">
                <a:tc>
                  <a:txBody>
                    <a:bodyPr/>
                    <a:lstStyle/>
                    <a:p>
                      <a:pPr algn="ctr"/>
                      <a:r>
                        <a:rPr lang="en-US" dirty="0"/>
                        <a:t>Male</a:t>
                      </a:r>
                    </a:p>
                  </a:txBody>
                  <a:tcPr/>
                </a:tc>
                <a:tc>
                  <a:txBody>
                    <a:bodyPr/>
                    <a:lstStyle/>
                    <a:p>
                      <a:pPr algn="ctr"/>
                      <a:r>
                        <a:rPr lang="en-US" dirty="0"/>
                        <a:t>1</a:t>
                      </a:r>
                    </a:p>
                  </a:txBody>
                  <a:tcPr/>
                </a:tc>
                <a:extLst>
                  <a:ext uri="{0D108BD9-81ED-4DB2-BD59-A6C34878D82A}">
                    <a16:rowId xmlns:a16="http://schemas.microsoft.com/office/drawing/2014/main" val="695170010"/>
                  </a:ext>
                </a:extLst>
              </a:tr>
              <a:tr h="324266">
                <a:tc>
                  <a:txBody>
                    <a:bodyPr/>
                    <a:lstStyle/>
                    <a:p>
                      <a:pPr algn="ctr"/>
                      <a:r>
                        <a:rPr lang="en-US" dirty="0"/>
                        <a:t>Female</a:t>
                      </a:r>
                    </a:p>
                  </a:txBody>
                  <a:tcPr/>
                </a:tc>
                <a:tc>
                  <a:txBody>
                    <a:bodyPr/>
                    <a:lstStyle/>
                    <a:p>
                      <a:pPr algn="ctr"/>
                      <a:r>
                        <a:rPr lang="en-US" dirty="0"/>
                        <a:t>0</a:t>
                      </a:r>
                    </a:p>
                  </a:txBody>
                  <a:tcPr/>
                </a:tc>
                <a:extLst>
                  <a:ext uri="{0D108BD9-81ED-4DB2-BD59-A6C34878D82A}">
                    <a16:rowId xmlns:a16="http://schemas.microsoft.com/office/drawing/2014/main" val="65533676"/>
                  </a:ext>
                </a:extLst>
              </a:tr>
            </a:tbl>
          </a:graphicData>
        </a:graphic>
      </p:graphicFrame>
      <p:pic>
        <p:nvPicPr>
          <p:cNvPr id="6" name="Picture 5">
            <a:extLst>
              <a:ext uri="{FF2B5EF4-FFF2-40B4-BE49-F238E27FC236}">
                <a16:creationId xmlns:a16="http://schemas.microsoft.com/office/drawing/2014/main" id="{01EB8BF7-FA23-884A-8C63-DE652102BCD6}"/>
              </a:ext>
            </a:extLst>
          </p:cNvPr>
          <p:cNvPicPr>
            <a:picLocks noChangeAspect="1"/>
          </p:cNvPicPr>
          <p:nvPr/>
        </p:nvPicPr>
        <p:blipFill rotWithShape="1">
          <a:blip r:embed="rId3"/>
          <a:srcRect t="11985"/>
          <a:stretch/>
        </p:blipFill>
        <p:spPr>
          <a:xfrm>
            <a:off x="737372" y="3246438"/>
            <a:ext cx="4762490" cy="2995612"/>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A5581001-B45A-A544-9ACC-00677F25C904}"/>
                  </a:ext>
                </a:extLst>
              </p:cNvPr>
              <p:cNvSpPr txBox="1"/>
              <p:nvPr/>
            </p:nvSpPr>
            <p:spPr>
              <a:xfrm>
                <a:off x="5559987" y="2201381"/>
                <a:ext cx="2006960"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a:fld id="{825F15A7-03F4-43D7-82C5-3E23DA2F108C}" type="mathplaceholder">
                        <a:rPr lang="en-US" i="1" smtClean="0">
                          <a:latin typeface="Cambria Math" panose="02040503050406030204" pitchFamily="18" charset="0"/>
                        </a:rPr>
                        <a:t>Type equation here.</a:t>
                      </a:fld>
                    </m:oMath>
                  </m:oMathPara>
                </a14:m>
                <a:endParaRPr lang="en-US" dirty="0"/>
              </a:p>
            </p:txBody>
          </p:sp>
        </mc:Choice>
        <mc:Fallback xmlns="">
          <p:sp>
            <p:nvSpPr>
              <p:cNvPr id="9" name="TextBox 8">
                <a:extLst>
                  <a:ext uri="{FF2B5EF4-FFF2-40B4-BE49-F238E27FC236}">
                    <a16:creationId xmlns:a16="http://schemas.microsoft.com/office/drawing/2014/main" id="{A5581001-B45A-A544-9ACC-00677F25C904}"/>
                  </a:ext>
                </a:extLst>
              </p:cNvPr>
              <p:cNvSpPr txBox="1">
                <a:spLocks noRot="1" noChangeAspect="1" noMove="1" noResize="1" noEditPoints="1" noAdjustHandles="1" noChangeArrowheads="1" noChangeShapeType="1" noTextEdit="1"/>
              </p:cNvSpPr>
              <p:nvPr/>
            </p:nvSpPr>
            <p:spPr>
              <a:xfrm>
                <a:off x="5559987" y="2201381"/>
                <a:ext cx="2006960" cy="276999"/>
              </a:xfrm>
              <a:prstGeom prst="rect">
                <a:avLst/>
              </a:prstGeom>
              <a:blipFill>
                <a:blip r:embed="rId4"/>
                <a:stretch>
                  <a:fillRect l="-3647" r="-3040" b="-32609"/>
                </a:stretch>
              </a:blipFill>
            </p:spPr>
            <p:txBody>
              <a:bodyPr/>
              <a:lstStyle/>
              <a:p>
                <a:r>
                  <a:rPr lang="en-US">
                    <a:noFill/>
                  </a:rPr>
                  <a:t> </a:t>
                </a:r>
              </a:p>
            </p:txBody>
          </p:sp>
        </mc:Fallback>
      </mc:AlternateContent>
      <p:pic>
        <p:nvPicPr>
          <p:cNvPr id="10" name="Picture 9" descr="Text&#10;&#10;Description automatically generated">
            <a:extLst>
              <a:ext uri="{FF2B5EF4-FFF2-40B4-BE49-F238E27FC236}">
                <a16:creationId xmlns:a16="http://schemas.microsoft.com/office/drawing/2014/main" id="{382A82F3-8ED0-7C49-97AC-31F70538C771}"/>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96220" y="2780941"/>
            <a:ext cx="6012135" cy="1419840"/>
          </a:xfrm>
          <a:prstGeom prst="rect">
            <a:avLst/>
          </a:prstGeom>
        </p:spPr>
      </p:pic>
      <p:pic>
        <p:nvPicPr>
          <p:cNvPr id="11" name="Picture 10" descr="Shape&#10;&#10;Description automatically generated with medium confidence">
            <a:extLst>
              <a:ext uri="{FF2B5EF4-FFF2-40B4-BE49-F238E27FC236}">
                <a16:creationId xmlns:a16="http://schemas.microsoft.com/office/drawing/2014/main" id="{25D0FC32-799A-39FD-A004-DE0EFD251DB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3" name="Title 2">
            <a:extLst>
              <a:ext uri="{FF2B5EF4-FFF2-40B4-BE49-F238E27FC236}">
                <a16:creationId xmlns:a16="http://schemas.microsoft.com/office/drawing/2014/main" id="{51726857-6661-07B4-B6C6-F4C14872E0A2}"/>
              </a:ext>
            </a:extLst>
          </p:cNvPr>
          <p:cNvSpPr>
            <a:spLocks noGrp="1"/>
          </p:cNvSpPr>
          <p:nvPr>
            <p:ph type="title"/>
          </p:nvPr>
        </p:nvSpPr>
        <p:spPr>
          <a:xfrm>
            <a:off x="838200" y="365125"/>
            <a:ext cx="10515600" cy="1325563"/>
          </a:xfrm>
        </p:spPr>
        <p:txBody>
          <a:bodyPr>
            <a:normAutofit/>
          </a:bodyPr>
          <a:lstStyle/>
          <a:p>
            <a:pPr algn="ctr"/>
            <a:r>
              <a:rPr lang="en-US" altLang="zh-CN" sz="3200" dirty="0">
                <a:solidFill>
                  <a:schemeClr val="accent1"/>
                </a:solidFill>
              </a:rPr>
              <a:t>Multiple</a:t>
            </a:r>
            <a:r>
              <a:rPr lang="zh-CN" altLang="en-US" sz="3200" dirty="0">
                <a:solidFill>
                  <a:schemeClr val="accent1"/>
                </a:solidFill>
              </a:rPr>
              <a:t> </a:t>
            </a:r>
            <a:r>
              <a:rPr lang="en-US" altLang="zh-CN" sz="3200" dirty="0">
                <a:solidFill>
                  <a:schemeClr val="accent1"/>
                </a:solidFill>
              </a:rPr>
              <a:t>Regression</a:t>
            </a:r>
            <a:r>
              <a:rPr lang="zh-CN" altLang="en-US" sz="3200" dirty="0">
                <a:solidFill>
                  <a:schemeClr val="accent1"/>
                </a:solidFill>
              </a:rPr>
              <a:t> </a:t>
            </a:r>
            <a:r>
              <a:rPr lang="en-US" altLang="zh-CN" sz="3200" dirty="0">
                <a:solidFill>
                  <a:schemeClr val="accent1"/>
                </a:solidFill>
              </a:rPr>
              <a:t>with</a:t>
            </a:r>
            <a:r>
              <a:rPr lang="zh-CN" altLang="en-US" sz="3200" dirty="0">
                <a:solidFill>
                  <a:schemeClr val="accent1"/>
                </a:solidFill>
              </a:rPr>
              <a:t> </a:t>
            </a:r>
            <a:r>
              <a:rPr lang="en-US" altLang="zh-CN" sz="3200" dirty="0">
                <a:solidFill>
                  <a:schemeClr val="accent1"/>
                </a:solidFill>
              </a:rPr>
              <a:t>Qualitative</a:t>
            </a:r>
            <a:r>
              <a:rPr lang="zh-CN" altLang="en-US" sz="3200" dirty="0">
                <a:solidFill>
                  <a:schemeClr val="accent1"/>
                </a:solidFill>
              </a:rPr>
              <a:t> </a:t>
            </a:r>
            <a:r>
              <a:rPr lang="en-US" altLang="zh-CN" sz="3200" dirty="0">
                <a:solidFill>
                  <a:schemeClr val="accent1"/>
                </a:solidFill>
              </a:rPr>
              <a:t>(Dummy)</a:t>
            </a:r>
            <a:r>
              <a:rPr lang="zh-CN" altLang="en-US" sz="3200" dirty="0">
                <a:solidFill>
                  <a:schemeClr val="accent1"/>
                </a:solidFill>
              </a:rPr>
              <a:t> </a:t>
            </a:r>
            <a:r>
              <a:rPr lang="en-US" altLang="zh-CN" sz="3200" dirty="0">
                <a:solidFill>
                  <a:schemeClr val="accent1"/>
                </a:solidFill>
              </a:rPr>
              <a:t>Variable</a:t>
            </a:r>
            <a:r>
              <a:rPr lang="zh-CN" altLang="en-US" sz="3200" dirty="0">
                <a:solidFill>
                  <a:schemeClr val="accent1"/>
                </a:solidFill>
              </a:rPr>
              <a:t> </a:t>
            </a:r>
            <a:r>
              <a:rPr lang="en-US" altLang="zh-CN" sz="3200" dirty="0">
                <a:solidFill>
                  <a:schemeClr val="accent1"/>
                </a:solidFill>
              </a:rPr>
              <a:t>Models</a:t>
            </a:r>
            <a:endParaRPr lang="en-CA" sz="3200" dirty="0">
              <a:solidFill>
                <a:schemeClr val="accent1"/>
              </a:solidFill>
            </a:endParaRPr>
          </a:p>
        </p:txBody>
      </p:sp>
      <mc:AlternateContent xmlns:mc="http://schemas.openxmlformats.org/markup-compatibility/2006" xmlns:p14="http://schemas.microsoft.com/office/powerpoint/2010/main">
        <mc:Choice Requires="p14">
          <p:contentPart p14:bwMode="auto" r:id="rId7">
            <p14:nvContentPartPr>
              <p14:cNvPr id="2" name="Ink 1">
                <a:extLst>
                  <a:ext uri="{FF2B5EF4-FFF2-40B4-BE49-F238E27FC236}">
                    <a16:creationId xmlns:a16="http://schemas.microsoft.com/office/drawing/2014/main" id="{46EF1EEF-1F59-6FF8-C447-8F4DCFC84457}"/>
                  </a:ext>
                </a:extLst>
              </p14:cNvPr>
              <p14:cNvContentPartPr/>
              <p14:nvPr/>
            </p14:nvContentPartPr>
            <p14:xfrm>
              <a:off x="6435360" y="2469960"/>
              <a:ext cx="4908960" cy="1632600"/>
            </p14:xfrm>
          </p:contentPart>
        </mc:Choice>
        <mc:Fallback xmlns="">
          <p:pic>
            <p:nvPicPr>
              <p:cNvPr id="2" name="Ink 1">
                <a:extLst>
                  <a:ext uri="{FF2B5EF4-FFF2-40B4-BE49-F238E27FC236}">
                    <a16:creationId xmlns:a16="http://schemas.microsoft.com/office/drawing/2014/main" id="{46EF1EEF-1F59-6FF8-C447-8F4DCFC84457}"/>
                  </a:ext>
                </a:extLst>
              </p:cNvPr>
              <p:cNvPicPr/>
              <p:nvPr/>
            </p:nvPicPr>
            <p:blipFill>
              <a:blip r:embed="rId8"/>
              <a:stretch>
                <a:fillRect/>
              </a:stretch>
            </p:blipFill>
            <p:spPr>
              <a:xfrm>
                <a:off x="6426000" y="2460600"/>
                <a:ext cx="4927680" cy="1651320"/>
              </a:xfrm>
              <a:prstGeom prst="rect">
                <a:avLst/>
              </a:prstGeom>
            </p:spPr>
          </p:pic>
        </mc:Fallback>
      </mc:AlternateContent>
    </p:spTree>
    <p:extLst>
      <p:ext uri="{BB962C8B-B14F-4D97-AF65-F5344CB8AC3E}">
        <p14:creationId xmlns:p14="http://schemas.microsoft.com/office/powerpoint/2010/main" val="19825358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29</a:t>
            </a:fld>
            <a:endParaRPr lang="en-US">
              <a:solidFill>
                <a:srgbClr val="FFFFFF"/>
              </a:solidFill>
            </a:endParaRPr>
          </a:p>
        </p:txBody>
      </p:sp>
      <p:pic>
        <p:nvPicPr>
          <p:cNvPr id="8" name="Picture 7" descr="Shape&#10;&#10;Description automatically generated with medium confidence">
            <a:extLst>
              <a:ext uri="{FF2B5EF4-FFF2-40B4-BE49-F238E27FC236}">
                <a16:creationId xmlns:a16="http://schemas.microsoft.com/office/drawing/2014/main" id="{E5B5985B-98AA-B14F-5695-EF6C5338E9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3" name="Picture 2">
            <a:extLst>
              <a:ext uri="{FF2B5EF4-FFF2-40B4-BE49-F238E27FC236}">
                <a16:creationId xmlns:a16="http://schemas.microsoft.com/office/drawing/2014/main" id="{63F23E0E-9E73-A942-A0EF-B8EC75166269}"/>
              </a:ext>
            </a:extLst>
          </p:cNvPr>
          <p:cNvPicPr>
            <a:picLocks noChangeAspect="1"/>
          </p:cNvPicPr>
          <p:nvPr/>
        </p:nvPicPr>
        <p:blipFill>
          <a:blip r:embed="rId4"/>
          <a:stretch>
            <a:fillRect/>
          </a:stretch>
        </p:blipFill>
        <p:spPr>
          <a:xfrm>
            <a:off x="6310181" y="1727140"/>
            <a:ext cx="5448317" cy="3298347"/>
          </a:xfrm>
          <a:prstGeom prst="rect">
            <a:avLst/>
          </a:prstGeom>
        </p:spPr>
      </p:pic>
      <p:pic>
        <p:nvPicPr>
          <p:cNvPr id="7" name="Picture 6">
            <a:extLst>
              <a:ext uri="{FF2B5EF4-FFF2-40B4-BE49-F238E27FC236}">
                <a16:creationId xmlns:a16="http://schemas.microsoft.com/office/drawing/2014/main" id="{73BAF231-EBF1-2851-718A-08E27CBF0EA4}"/>
              </a:ext>
            </a:extLst>
          </p:cNvPr>
          <p:cNvPicPr>
            <a:picLocks noChangeAspect="1"/>
          </p:cNvPicPr>
          <p:nvPr/>
        </p:nvPicPr>
        <p:blipFill>
          <a:blip r:embed="rId5"/>
          <a:stretch>
            <a:fillRect/>
          </a:stretch>
        </p:blipFill>
        <p:spPr>
          <a:xfrm>
            <a:off x="735250" y="1727140"/>
            <a:ext cx="5378841" cy="3298347"/>
          </a:xfrm>
          <a:prstGeom prst="rect">
            <a:avLst/>
          </a:prstGeom>
        </p:spPr>
      </p:pic>
      <p:sp>
        <p:nvSpPr>
          <p:cNvPr id="10" name="TextBox 9">
            <a:extLst>
              <a:ext uri="{FF2B5EF4-FFF2-40B4-BE49-F238E27FC236}">
                <a16:creationId xmlns:a16="http://schemas.microsoft.com/office/drawing/2014/main" id="{5AE7CF70-B006-0DCA-E2C5-9BE69A3FF410}"/>
              </a:ext>
            </a:extLst>
          </p:cNvPr>
          <p:cNvSpPr txBox="1"/>
          <p:nvPr/>
        </p:nvSpPr>
        <p:spPr>
          <a:xfrm>
            <a:off x="6251025" y="5279132"/>
            <a:ext cx="5566628" cy="1077218"/>
          </a:xfrm>
          <a:prstGeom prst="rect">
            <a:avLst/>
          </a:prstGeom>
          <a:noFill/>
        </p:spPr>
        <p:txBody>
          <a:bodyPr wrap="square">
            <a:spAutoFit/>
          </a:bodyPr>
          <a:lstStyle/>
          <a:p>
            <a:pPr algn="l"/>
            <a:r>
              <a:rPr lang="en-US" sz="1600" b="0" u="none" strike="noStrike" baseline="0" dirty="0"/>
              <a:t>factor() : command will make sure that R knows that your variable is categorical. This is especially useful if your categories are indicated by integers, otherwise function </a:t>
            </a:r>
            <a:r>
              <a:rPr lang="en-US" sz="1600" b="0" u="none" strike="noStrike" baseline="0" dirty="0" err="1"/>
              <a:t>lm</a:t>
            </a:r>
            <a:r>
              <a:rPr lang="en-US" sz="1600" b="0" u="none" strike="noStrike" baseline="0" dirty="0"/>
              <a:t>() might interpret the variable as continuous.</a:t>
            </a:r>
            <a:endParaRPr lang="en-US" sz="1600" dirty="0"/>
          </a:p>
        </p:txBody>
      </p:sp>
      <p:sp>
        <p:nvSpPr>
          <p:cNvPr id="11" name="Title 2">
            <a:extLst>
              <a:ext uri="{FF2B5EF4-FFF2-40B4-BE49-F238E27FC236}">
                <a16:creationId xmlns:a16="http://schemas.microsoft.com/office/drawing/2014/main" id="{ECF9AA88-6C10-EEDE-A7BE-3A3AE210361B}"/>
              </a:ext>
            </a:extLst>
          </p:cNvPr>
          <p:cNvSpPr>
            <a:spLocks noGrp="1"/>
          </p:cNvSpPr>
          <p:nvPr>
            <p:ph type="title"/>
          </p:nvPr>
        </p:nvSpPr>
        <p:spPr>
          <a:xfrm>
            <a:off x="838200" y="365125"/>
            <a:ext cx="10515600" cy="1325563"/>
          </a:xfrm>
        </p:spPr>
        <p:txBody>
          <a:bodyPr>
            <a:normAutofit/>
          </a:bodyPr>
          <a:lstStyle/>
          <a:p>
            <a:pPr algn="ctr"/>
            <a:r>
              <a:rPr lang="en-US" altLang="zh-CN" sz="3200" dirty="0">
                <a:solidFill>
                  <a:schemeClr val="accent1"/>
                </a:solidFill>
              </a:rPr>
              <a:t>Multiple</a:t>
            </a:r>
            <a:r>
              <a:rPr lang="zh-CN" altLang="en-US" sz="3200" dirty="0">
                <a:solidFill>
                  <a:schemeClr val="accent1"/>
                </a:solidFill>
              </a:rPr>
              <a:t> </a:t>
            </a:r>
            <a:r>
              <a:rPr lang="en-US" altLang="zh-CN" sz="3200" dirty="0">
                <a:solidFill>
                  <a:schemeClr val="accent1"/>
                </a:solidFill>
              </a:rPr>
              <a:t>Regression</a:t>
            </a:r>
            <a:r>
              <a:rPr lang="zh-CN" altLang="en-US" sz="3200" dirty="0">
                <a:solidFill>
                  <a:schemeClr val="accent1"/>
                </a:solidFill>
              </a:rPr>
              <a:t> </a:t>
            </a:r>
            <a:r>
              <a:rPr lang="en-US" altLang="zh-CN" sz="3200" dirty="0">
                <a:solidFill>
                  <a:schemeClr val="accent1"/>
                </a:solidFill>
              </a:rPr>
              <a:t>with</a:t>
            </a:r>
            <a:r>
              <a:rPr lang="zh-CN" altLang="en-US" sz="3200" dirty="0">
                <a:solidFill>
                  <a:schemeClr val="accent1"/>
                </a:solidFill>
              </a:rPr>
              <a:t> </a:t>
            </a:r>
            <a:r>
              <a:rPr lang="en-US" altLang="zh-CN" sz="3200" dirty="0">
                <a:solidFill>
                  <a:schemeClr val="accent1"/>
                </a:solidFill>
              </a:rPr>
              <a:t>Qualitative</a:t>
            </a:r>
            <a:r>
              <a:rPr lang="zh-CN" altLang="en-US" sz="3200" dirty="0">
                <a:solidFill>
                  <a:schemeClr val="accent1"/>
                </a:solidFill>
              </a:rPr>
              <a:t> </a:t>
            </a:r>
            <a:r>
              <a:rPr lang="en-US" altLang="zh-CN" sz="3200" dirty="0">
                <a:solidFill>
                  <a:schemeClr val="accent1"/>
                </a:solidFill>
              </a:rPr>
              <a:t>(Dummy)</a:t>
            </a:r>
            <a:r>
              <a:rPr lang="zh-CN" altLang="en-US" sz="3200" dirty="0">
                <a:solidFill>
                  <a:schemeClr val="accent1"/>
                </a:solidFill>
              </a:rPr>
              <a:t> </a:t>
            </a:r>
            <a:r>
              <a:rPr lang="en-US" altLang="zh-CN" sz="3200" dirty="0">
                <a:solidFill>
                  <a:schemeClr val="accent1"/>
                </a:solidFill>
              </a:rPr>
              <a:t>Variable</a:t>
            </a:r>
            <a:r>
              <a:rPr lang="zh-CN" altLang="en-US" sz="3200" dirty="0">
                <a:solidFill>
                  <a:schemeClr val="accent1"/>
                </a:solidFill>
              </a:rPr>
              <a:t> </a:t>
            </a:r>
            <a:r>
              <a:rPr lang="en-US" altLang="zh-CN" sz="3200" dirty="0">
                <a:solidFill>
                  <a:schemeClr val="accent1"/>
                </a:solidFill>
              </a:rPr>
              <a:t>Models</a:t>
            </a:r>
            <a:endParaRPr lang="en-CA" sz="3200" dirty="0">
              <a:solidFill>
                <a:schemeClr val="accent1"/>
              </a:solidFill>
            </a:endParaRPr>
          </a:p>
        </p:txBody>
      </p:sp>
      <p:pic>
        <p:nvPicPr>
          <p:cNvPr id="12" name="Content Placeholder 7" descr="Text&#10;&#10;Description automatically generated">
            <a:extLst>
              <a:ext uri="{FF2B5EF4-FFF2-40B4-BE49-F238E27FC236}">
                <a16:creationId xmlns:a16="http://schemas.microsoft.com/office/drawing/2014/main" id="{DB300746-1A3F-2235-CB14-8AFC5EAD0E51}"/>
              </a:ext>
            </a:extLst>
          </p:cNvPr>
          <p:cNvPicPr>
            <a:picLocks noGrp="1" noChangeAspect="1"/>
          </p:cNvPicPr>
          <p:nvPr>
            <p:ph idx="1"/>
          </p:nvPr>
        </p:nvPicPr>
        <p:blipFill>
          <a:blip r:embed="rId6">
            <a:extLst>
              <a:ext uri="{28A0092B-C50C-407E-A947-70E740481C1C}">
                <a14:useLocalDpi xmlns:a14="http://schemas.microsoft.com/office/drawing/2010/main" val="0"/>
              </a:ext>
            </a:extLst>
          </a:blip>
          <a:stretch>
            <a:fillRect/>
          </a:stretch>
        </p:blipFill>
        <p:spPr>
          <a:xfrm>
            <a:off x="735250" y="5101688"/>
            <a:ext cx="5312707" cy="1254662"/>
          </a:xfrm>
          <a:prstGeom prst="rect">
            <a:avLst/>
          </a:prstGeom>
        </p:spPr>
      </p:pic>
      <p:sp>
        <p:nvSpPr>
          <p:cNvPr id="2" name="Slide Number Placeholder 4">
            <a:extLst>
              <a:ext uri="{FF2B5EF4-FFF2-40B4-BE49-F238E27FC236}">
                <a16:creationId xmlns:a16="http://schemas.microsoft.com/office/drawing/2014/main" id="{C38DF58E-5207-4284-44AD-298F155E2E6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29</a:t>
            </a:fld>
            <a:endParaRPr lang="en-US"/>
          </a:p>
        </p:txBody>
      </p:sp>
      <mc:AlternateContent xmlns:mc="http://schemas.openxmlformats.org/markup-compatibility/2006" xmlns:p14="http://schemas.microsoft.com/office/powerpoint/2010/main">
        <mc:Choice Requires="p14">
          <p:contentPart p14:bwMode="auto" r:id="rId7">
            <p14:nvContentPartPr>
              <p14:cNvPr id="5" name="Ink 4">
                <a:extLst>
                  <a:ext uri="{FF2B5EF4-FFF2-40B4-BE49-F238E27FC236}">
                    <a16:creationId xmlns:a16="http://schemas.microsoft.com/office/drawing/2014/main" id="{834FCB31-B57D-5C22-4B68-04F4AA8CBADC}"/>
                  </a:ext>
                </a:extLst>
              </p14:cNvPr>
              <p14:cNvContentPartPr/>
              <p14:nvPr/>
            </p14:nvContentPartPr>
            <p14:xfrm>
              <a:off x="911880" y="1600560"/>
              <a:ext cx="10623240" cy="4865760"/>
            </p14:xfrm>
          </p:contentPart>
        </mc:Choice>
        <mc:Fallback xmlns="">
          <p:pic>
            <p:nvPicPr>
              <p:cNvPr id="5" name="Ink 4">
                <a:extLst>
                  <a:ext uri="{FF2B5EF4-FFF2-40B4-BE49-F238E27FC236}">
                    <a16:creationId xmlns:a16="http://schemas.microsoft.com/office/drawing/2014/main" id="{834FCB31-B57D-5C22-4B68-04F4AA8CBADC}"/>
                  </a:ext>
                </a:extLst>
              </p:cNvPr>
              <p:cNvPicPr/>
              <p:nvPr/>
            </p:nvPicPr>
            <p:blipFill>
              <a:blip r:embed="rId8"/>
              <a:stretch>
                <a:fillRect/>
              </a:stretch>
            </p:blipFill>
            <p:spPr>
              <a:xfrm>
                <a:off x="902520" y="1591200"/>
                <a:ext cx="10641960" cy="4884480"/>
              </a:xfrm>
              <a:prstGeom prst="rect">
                <a:avLst/>
              </a:prstGeom>
            </p:spPr>
          </p:pic>
        </mc:Fallback>
      </mc:AlternateContent>
    </p:spTree>
    <p:extLst>
      <p:ext uri="{BB962C8B-B14F-4D97-AF65-F5344CB8AC3E}">
        <p14:creationId xmlns:p14="http://schemas.microsoft.com/office/powerpoint/2010/main" val="369824448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3: </a:t>
            </a:r>
            <a:r>
              <a:rPr lang="en-CA" sz="1900" dirty="0">
                <a:solidFill>
                  <a:schemeClr val="bg1">
                    <a:lumMod val="75000"/>
                  </a:schemeClr>
                </a:solidFill>
                <a:effectLst/>
                <a:latin typeface="Calibri" panose="020F0502020204030204" pitchFamily="34" charset="0"/>
                <a:ea typeface="SimSun" panose="02010600030101010101" pitchFamily="2" charset="-122"/>
              </a:rPr>
              <a:t>Interaction effects and second-order models</a:t>
            </a:r>
          </a:p>
          <a:p>
            <a:r>
              <a:rPr lang="en-US" sz="1900" dirty="0">
                <a:solidFill>
                  <a:schemeClr val="bg1">
                    <a:lumMod val="75000"/>
                  </a:schemeClr>
                </a:solidFill>
                <a:latin typeface="Calibri" panose="020F0502020204030204" pitchFamily="34" charset="0"/>
                <a:ea typeface="SimSun" panose="02010600030101010101" pitchFamily="2" charset="-122"/>
              </a:rPr>
              <a:t>Topic 3: Statistical Model selection </a:t>
            </a:r>
            <a:r>
              <a:rPr lang="en-CA" sz="1900" dirty="0">
                <a:solidFill>
                  <a:schemeClr val="bg1">
                    <a:lumMod val="75000"/>
                  </a:schemeClr>
                </a:solidFill>
                <a:latin typeface="Calibri" panose="020F0502020204030204" pitchFamily="34" charset="0"/>
                <a:ea typeface="SimSun" panose="02010600030101010101" pitchFamily="2" charset="-122"/>
              </a:rPr>
              <a:t>(Assignment 2)</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4: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Stepwise regression procedures</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5: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a:t>
            </a:r>
            <a:r>
              <a:rPr lang="en-CA" sz="1900" dirty="0">
                <a:solidFill>
                  <a:schemeClr val="bg1">
                    <a:lumMod val="75000"/>
                  </a:schemeClr>
                </a:solidFill>
                <a:latin typeface="Calibri" panose="020F0502020204030204" pitchFamily="34" charset="0"/>
                <a:ea typeface="SimSun" panose="02010600030101010101" pitchFamily="2" charset="-122"/>
              </a:rPr>
              <a:t>F</a:t>
            </a:r>
            <a:r>
              <a:rPr lang="en-CA" sz="1900" dirty="0">
                <a:solidFill>
                  <a:schemeClr val="bg1">
                    <a:lumMod val="75000"/>
                  </a:schemeClr>
                </a:solidFill>
                <a:effectLst/>
                <a:latin typeface="Calibri" panose="020F0502020204030204" pitchFamily="34" charset="0"/>
                <a:ea typeface="SimSun" panose="02010600030101010101" pitchFamily="2" charset="-122"/>
              </a:rPr>
              <a:t>orward and Backward selection procedures</a:t>
            </a:r>
          </a:p>
          <a:p>
            <a:r>
              <a:rPr lang="en-US" sz="1900" dirty="0">
                <a:solidFill>
                  <a:schemeClr val="bg1">
                    <a:lumMod val="75000"/>
                  </a:schemeClr>
                </a:solidFill>
                <a:latin typeface="Calibri" panose="020F0502020204030204" pitchFamily="34" charset="0"/>
                <a:ea typeface="SimSun" panose="02010600030101010101" pitchFamily="2" charset="-122"/>
              </a:rPr>
              <a:t>Topic 4: Statistical model diagnostics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6: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7: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8: </a:t>
            </a:r>
            <a:r>
              <a:rPr lang="en-CA" sz="1900" dirty="0">
                <a:solidFill>
                  <a:schemeClr val="bg1">
                    <a:lumMod val="75000"/>
                  </a:schemeClr>
                </a:solidFill>
                <a:effectLst/>
                <a:latin typeface="Calibri" panose="020F0502020204030204" pitchFamily="34" charset="0"/>
                <a:ea typeface="SimSun" panose="02010600030101010101" pitchFamily="2" charset="-122"/>
              </a:rPr>
              <a:t>Multiple regression diagnostics: data transformation</a:t>
            </a: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standing on the shoulders of giants. </a:t>
            </a:r>
            <a:endParaRPr lang="en-US" sz="1900" dirty="0">
              <a:solidFill>
                <a:schemeClr val="bg1">
                  <a:lumMod val="75000"/>
                </a:schemeClr>
              </a:solidFill>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CF9B37A-F335-4127-83C9-D93737C4A6C4}"/>
              </a:ext>
            </a:extLst>
          </p:cNvPr>
          <p:cNvSpPr>
            <a:spLocks noGrp="1"/>
          </p:cNvSpPr>
          <p:nvPr>
            <p:ph type="title"/>
          </p:nvPr>
        </p:nvSpPr>
        <p:spPr>
          <a:xfrm>
            <a:off x="546798" y="404811"/>
            <a:ext cx="10515600" cy="1325563"/>
          </a:xfrm>
        </p:spPr>
        <p:txBody>
          <a:bodyPr>
            <a:normAutofit/>
          </a:bodyPr>
          <a:lstStyle/>
          <a:p>
            <a:pPr algn="ctr"/>
            <a:r>
              <a:rPr lang="en-US" altLang="zh-CN" sz="4000" dirty="0">
                <a:solidFill>
                  <a:schemeClr val="accent1"/>
                </a:solidFill>
              </a:rPr>
              <a:t>Interpreting</a:t>
            </a:r>
            <a:r>
              <a:rPr lang="zh-CN" altLang="en-US" sz="4000" dirty="0">
                <a:solidFill>
                  <a:schemeClr val="accent1"/>
                </a:solidFill>
              </a:rPr>
              <a:t> </a:t>
            </a:r>
            <a:r>
              <a:rPr lang="en-US" altLang="zh-CN" sz="4000" dirty="0">
                <a:solidFill>
                  <a:schemeClr val="accent1"/>
                </a:solidFill>
              </a:rPr>
              <a:t>coefficients</a:t>
            </a:r>
            <a:r>
              <a:rPr lang="zh-CN" altLang="en-US" sz="4000" dirty="0">
                <a:solidFill>
                  <a:schemeClr val="accent1"/>
                </a:solidFill>
              </a:rPr>
              <a:t> </a:t>
            </a:r>
            <a:r>
              <a:rPr lang="en-US" altLang="zh-CN" sz="4000" dirty="0">
                <a:solidFill>
                  <a:schemeClr val="accent1"/>
                </a:solidFill>
              </a:rPr>
              <a:t>of</a:t>
            </a:r>
            <a:r>
              <a:rPr lang="zh-CN" altLang="en-US" sz="4000" dirty="0">
                <a:solidFill>
                  <a:schemeClr val="accent1"/>
                </a:solidFill>
              </a:rPr>
              <a:t> </a:t>
            </a:r>
            <a:r>
              <a:rPr lang="en-US" altLang="zh-CN" sz="4000" dirty="0">
                <a:solidFill>
                  <a:schemeClr val="accent1"/>
                </a:solidFill>
              </a:rPr>
              <a:t>predictor</a:t>
            </a:r>
            <a:r>
              <a:rPr lang="zh-CN" altLang="en-US" sz="4000" dirty="0">
                <a:solidFill>
                  <a:schemeClr val="accent1"/>
                </a:solidFill>
              </a:rPr>
              <a:t> </a:t>
            </a:r>
            <a:r>
              <a:rPr lang="en-US" altLang="zh-CN" sz="4000" dirty="0">
                <a:solidFill>
                  <a:schemeClr val="accent1"/>
                </a:solidFill>
              </a:rPr>
              <a:t>variable</a:t>
            </a:r>
            <a:endParaRPr lang="en-CA" sz="4000"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30</a:t>
            </a:fld>
            <a:endParaRPr lang="en-US">
              <a:solidFill>
                <a:srgbClr val="FFFFFF"/>
              </a:solidFill>
            </a:endParaRPr>
          </a:p>
        </p:txBody>
      </p:sp>
      <p:pic>
        <p:nvPicPr>
          <p:cNvPr id="6" name="Picture 5" descr="Text&#10;&#10;Description automatically generated">
            <a:extLst>
              <a:ext uri="{FF2B5EF4-FFF2-40B4-BE49-F238E27FC236}">
                <a16:creationId xmlns:a16="http://schemas.microsoft.com/office/drawing/2014/main" id="{D2837001-8D70-324D-9EC2-98CE93C6C61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3896" y="2045482"/>
            <a:ext cx="8570442" cy="2547106"/>
          </a:xfrm>
          <a:prstGeom prst="rect">
            <a:avLst/>
          </a:prstGeom>
        </p:spPr>
      </p:pic>
      <p:pic>
        <p:nvPicPr>
          <p:cNvPr id="7" name="Picture 6" descr="Shape&#10;&#10;Description automatically generated with medium confidence">
            <a:extLst>
              <a:ext uri="{FF2B5EF4-FFF2-40B4-BE49-F238E27FC236}">
                <a16:creationId xmlns:a16="http://schemas.microsoft.com/office/drawing/2014/main" id="{4138EDA7-D8E8-EA51-B766-CFD4AFF5AD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9" name="TextBox 8">
            <a:extLst>
              <a:ext uri="{FF2B5EF4-FFF2-40B4-BE49-F238E27FC236}">
                <a16:creationId xmlns:a16="http://schemas.microsoft.com/office/drawing/2014/main" id="{554E18F0-39AE-AC4C-D5C5-E3EDFE078C95}"/>
              </a:ext>
            </a:extLst>
          </p:cNvPr>
          <p:cNvSpPr txBox="1"/>
          <p:nvPr/>
        </p:nvSpPr>
        <p:spPr>
          <a:xfrm>
            <a:off x="685800" y="4907696"/>
            <a:ext cx="11029672" cy="1631216"/>
          </a:xfrm>
          <a:prstGeom prst="rect">
            <a:avLst/>
          </a:prstGeom>
          <a:noFill/>
        </p:spPr>
        <p:txBody>
          <a:bodyPr wrap="square">
            <a:spAutoFit/>
          </a:bodyPr>
          <a:lstStyle/>
          <a:p>
            <a:pPr marL="285750" indent="-285750" algn="l">
              <a:buFont typeface="Arial" panose="020B0604020202020204" pitchFamily="34" charset="0"/>
              <a:buChar char="•"/>
            </a:pPr>
            <a:r>
              <a:rPr lang="en-US" sz="2000" b="0" i="0" u="none" strike="noStrike" baseline="0" dirty="0"/>
              <a:t>From the output, the coefficient estimates and other information associated with the model are provided. The average credit card debt for males is estimated to be 509.80 dollars whereas females are estimated to carry 19.73 in additional debt for a total of 509.80 + 19.73 = 529.53 dollars. </a:t>
            </a:r>
          </a:p>
          <a:p>
            <a:pPr marL="285750" indent="-285750" algn="l">
              <a:buFont typeface="Arial" panose="020B0604020202020204" pitchFamily="34" charset="0"/>
              <a:buChar char="•"/>
            </a:pPr>
            <a:r>
              <a:rPr lang="en-US" sz="2000" b="0" i="0" u="none" strike="noStrike" baseline="0" dirty="0"/>
              <a:t>However, we notice that the p-value (0.669) for the dummy variable is very high. This indicates that there is no statistical evidence of a difference in average credit card balance between the genders.</a:t>
            </a:r>
            <a:endParaRPr lang="en-US" sz="2000" dirty="0"/>
          </a:p>
        </p:txBody>
      </p:sp>
      <p:sp>
        <p:nvSpPr>
          <p:cNvPr id="2" name="Slide Number Placeholder 4">
            <a:extLst>
              <a:ext uri="{FF2B5EF4-FFF2-40B4-BE49-F238E27FC236}">
                <a16:creationId xmlns:a16="http://schemas.microsoft.com/office/drawing/2014/main" id="{91090D61-C563-FFE1-E823-DE7961410A82}"/>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30</a:t>
            </a:fld>
            <a:endParaRPr lang="en-US"/>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3612E1A8-E032-770C-E7EB-4B7F831A4AF9}"/>
                  </a:ext>
                </a:extLst>
              </p14:cNvPr>
              <p14:cNvContentPartPr/>
              <p14:nvPr/>
            </p14:nvContentPartPr>
            <p14:xfrm>
              <a:off x="699840" y="2872440"/>
              <a:ext cx="10082520" cy="3031920"/>
            </p14:xfrm>
          </p:contentPart>
        </mc:Choice>
        <mc:Fallback xmlns="">
          <p:pic>
            <p:nvPicPr>
              <p:cNvPr id="5" name="Ink 4">
                <a:extLst>
                  <a:ext uri="{FF2B5EF4-FFF2-40B4-BE49-F238E27FC236}">
                    <a16:creationId xmlns:a16="http://schemas.microsoft.com/office/drawing/2014/main" id="{3612E1A8-E032-770C-E7EB-4B7F831A4AF9}"/>
                  </a:ext>
                </a:extLst>
              </p:cNvPr>
              <p:cNvPicPr/>
              <p:nvPr/>
            </p:nvPicPr>
            <p:blipFill>
              <a:blip r:embed="rId6"/>
              <a:stretch>
                <a:fillRect/>
              </a:stretch>
            </p:blipFill>
            <p:spPr>
              <a:xfrm>
                <a:off x="690480" y="2863080"/>
                <a:ext cx="10101240" cy="3050640"/>
              </a:xfrm>
              <a:prstGeom prst="rect">
                <a:avLst/>
              </a:prstGeom>
            </p:spPr>
          </p:pic>
        </mc:Fallback>
      </mc:AlternateContent>
    </p:spTree>
    <p:extLst>
      <p:ext uri="{BB962C8B-B14F-4D97-AF65-F5344CB8AC3E}">
        <p14:creationId xmlns:p14="http://schemas.microsoft.com/office/powerpoint/2010/main" val="316232356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987845" y="365125"/>
            <a:ext cx="6187778" cy="1807305"/>
          </a:xfrm>
        </p:spPr>
        <p:txBody>
          <a:bodyPr>
            <a:normAutofit/>
          </a:bodyPr>
          <a:lstStyle/>
          <a:p>
            <a:r>
              <a:rPr lang="en-US" dirty="0"/>
              <a:t>In class Practice Problem 6</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270" r="2027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TextBox 3">
            <a:extLst>
              <a:ext uri="{FF2B5EF4-FFF2-40B4-BE49-F238E27FC236}">
                <a16:creationId xmlns:a16="http://schemas.microsoft.com/office/drawing/2014/main" id="{661871EB-533A-F1D4-A3E7-9C1E3BB946F5}"/>
              </a:ext>
            </a:extLst>
          </p:cNvPr>
          <p:cNvSpPr txBox="1"/>
          <p:nvPr/>
        </p:nvSpPr>
        <p:spPr>
          <a:xfrm>
            <a:off x="5808017" y="2461160"/>
            <a:ext cx="6367606" cy="2862322"/>
          </a:xfrm>
          <a:prstGeom prst="rect">
            <a:avLst/>
          </a:prstGeom>
          <a:noFill/>
        </p:spPr>
        <p:txBody>
          <a:bodyPr wrap="square">
            <a:spAutoFit/>
          </a:bodyPr>
          <a:lstStyle/>
          <a:p>
            <a:pPr algn="l"/>
            <a:r>
              <a:rPr lang="en-US" sz="1800" b="0" i="0" u="none" strike="noStrike" baseline="0" dirty="0">
                <a:latin typeface="LMRoman10-Regular"/>
              </a:rPr>
              <a:t>Suppose that we wish to investigate differences in credit card balance between marital status. Based on the Married variable, we can create a dummy variable which 0 is NO and 1 is Yes. </a:t>
            </a:r>
            <a:endParaRPr lang="en-US" dirty="0">
              <a:latin typeface="LMRoman10-Regular"/>
            </a:endParaRPr>
          </a:p>
          <a:p>
            <a:pPr marL="285750" indent="-285750" algn="l">
              <a:buFont typeface="Arial" panose="020B0604020202020204" pitchFamily="34" charset="0"/>
              <a:buChar char="•"/>
            </a:pPr>
            <a:r>
              <a:rPr lang="en-US" sz="1800" b="0" i="0" u="none" strike="noStrike" baseline="0" dirty="0">
                <a:latin typeface="LMRoman10-Regular"/>
              </a:rPr>
              <a:t>Create a simple linear regression model to predict the credit card balance by using the Married variable.</a:t>
            </a:r>
          </a:p>
          <a:p>
            <a:pPr marL="285750" indent="-285750" algn="l">
              <a:buFont typeface="Arial" panose="020B0604020202020204" pitchFamily="34" charset="0"/>
              <a:buChar char="•"/>
            </a:pPr>
            <a:r>
              <a:rPr lang="en-US" sz="1800" b="0" i="0" u="none" strike="noStrike" baseline="0" dirty="0">
                <a:latin typeface="LMRoman10-Regular"/>
              </a:rPr>
              <a:t>How much is the average credit card debt for an unmarried person.</a:t>
            </a:r>
          </a:p>
          <a:p>
            <a:pPr marL="285750" indent="-285750" algn="l">
              <a:buFont typeface="Arial" panose="020B0604020202020204" pitchFamily="34" charset="0"/>
              <a:buChar char="•"/>
            </a:pPr>
            <a:r>
              <a:rPr lang="en-US" sz="1800" b="0" i="0" u="none" strike="noStrike" baseline="0" dirty="0">
                <a:latin typeface="LMRoman10-Regular"/>
              </a:rPr>
              <a:t>What is the difference in debt between a married and single person.</a:t>
            </a:r>
          </a:p>
          <a:p>
            <a:pPr algn="l"/>
            <a:r>
              <a:rPr lang="en-US" sz="1800" b="0" i="0" u="none" strike="noStrike" baseline="0" dirty="0">
                <a:latin typeface="LMRoman10-Regular"/>
              </a:rPr>
              <a:t>Ignore the individual t-test output. </a:t>
            </a:r>
          </a:p>
        </p:txBody>
      </p:sp>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p:txBody>
          <a:bodyPr/>
          <a:lstStyle/>
          <a:p>
            <a:fld id="{998FC6E2-3800-4EB0-A18D-3856D6660061}" type="slidenum">
              <a:rPr lang="en-US" smtClean="0"/>
              <a:t>31</a:t>
            </a:fld>
            <a:endParaRPr lang="en-US"/>
          </a:p>
        </p:txBody>
      </p:sp>
      <p:pic>
        <p:nvPicPr>
          <p:cNvPr id="6" name="Graphic 5" descr="Right pointing backhand index outline">
            <a:extLst>
              <a:ext uri="{FF2B5EF4-FFF2-40B4-BE49-F238E27FC236}">
                <a16:creationId xmlns:a16="http://schemas.microsoft.com/office/drawing/2014/main" id="{EDEA464D-A574-3E85-722B-825D83DBB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7" name="TextBox 6">
            <a:extLst>
              <a:ext uri="{FF2B5EF4-FFF2-40B4-BE49-F238E27FC236}">
                <a16:creationId xmlns:a16="http://schemas.microsoft.com/office/drawing/2014/main" id="{C9AC2C2A-9805-AE74-9260-F5FEADC98854}"/>
              </a:ext>
            </a:extLst>
          </p:cNvPr>
          <p:cNvSpPr txBox="1"/>
          <p:nvPr/>
        </p:nvSpPr>
        <p:spPr>
          <a:xfrm>
            <a:off x="6490267" y="6352143"/>
            <a:ext cx="582211" cy="369332"/>
          </a:xfrm>
          <a:prstGeom prst="rect">
            <a:avLst/>
          </a:prstGeom>
          <a:noFill/>
        </p:spPr>
        <p:txBody>
          <a:bodyPr wrap="none" rtlCol="0">
            <a:spAutoFit/>
          </a:bodyPr>
          <a:lstStyle/>
          <a:p>
            <a:r>
              <a:rPr lang="en-US" dirty="0"/>
              <a:t>L2.R</a:t>
            </a:r>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4CD1CA78-3AC7-F4CD-6B41-8BD3071CC321}"/>
                  </a:ext>
                </a:extLst>
              </p14:cNvPr>
              <p14:cNvContentPartPr/>
              <p14:nvPr/>
            </p14:nvContentPartPr>
            <p14:xfrm>
              <a:off x="6064200" y="3042360"/>
              <a:ext cx="5630040" cy="636120"/>
            </p14:xfrm>
          </p:contentPart>
        </mc:Choice>
        <mc:Fallback xmlns="">
          <p:pic>
            <p:nvPicPr>
              <p:cNvPr id="3" name="Ink 2">
                <a:extLst>
                  <a:ext uri="{FF2B5EF4-FFF2-40B4-BE49-F238E27FC236}">
                    <a16:creationId xmlns:a16="http://schemas.microsoft.com/office/drawing/2014/main" id="{4CD1CA78-3AC7-F4CD-6B41-8BD3071CC321}"/>
                  </a:ext>
                </a:extLst>
              </p:cNvPr>
              <p:cNvPicPr/>
              <p:nvPr/>
            </p:nvPicPr>
            <p:blipFill>
              <a:blip r:embed="rId9"/>
              <a:stretch>
                <a:fillRect/>
              </a:stretch>
            </p:blipFill>
            <p:spPr>
              <a:xfrm>
                <a:off x="6054840" y="3033000"/>
                <a:ext cx="5648760" cy="654840"/>
              </a:xfrm>
              <a:prstGeom prst="rect">
                <a:avLst/>
              </a:prstGeom>
            </p:spPr>
          </p:pic>
        </mc:Fallback>
      </mc:AlternateContent>
    </p:spTree>
    <p:extLst>
      <p:ext uri="{BB962C8B-B14F-4D97-AF65-F5344CB8AC3E}">
        <p14:creationId xmlns:p14="http://schemas.microsoft.com/office/powerpoint/2010/main" val="10525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998166" y="365125"/>
            <a:ext cx="6193834" cy="1807305"/>
          </a:xfrm>
        </p:spPr>
        <p:txBody>
          <a:bodyPr>
            <a:normAutofit/>
          </a:bodyPr>
          <a:lstStyle/>
          <a:p>
            <a:r>
              <a:rPr lang="en-US" dirty="0"/>
              <a:t>In class Practice Problem 6</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270" r="2027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p:txBody>
          <a:bodyPr/>
          <a:lstStyle/>
          <a:p>
            <a:fld id="{998FC6E2-3800-4EB0-A18D-3856D6660061}" type="slidenum">
              <a:rPr lang="en-US" smtClean="0"/>
              <a:t>32</a:t>
            </a:fld>
            <a:endParaRPr lang="en-US"/>
          </a:p>
        </p:txBody>
      </p:sp>
      <p:pic>
        <p:nvPicPr>
          <p:cNvPr id="6" name="Graphic 5" descr="Right pointing backhand index outline">
            <a:extLst>
              <a:ext uri="{FF2B5EF4-FFF2-40B4-BE49-F238E27FC236}">
                <a16:creationId xmlns:a16="http://schemas.microsoft.com/office/drawing/2014/main" id="{EDEA464D-A574-3E85-722B-825D83DBB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7" name="TextBox 6">
            <a:extLst>
              <a:ext uri="{FF2B5EF4-FFF2-40B4-BE49-F238E27FC236}">
                <a16:creationId xmlns:a16="http://schemas.microsoft.com/office/drawing/2014/main" id="{C9AC2C2A-9805-AE74-9260-F5FEADC98854}"/>
              </a:ext>
            </a:extLst>
          </p:cNvPr>
          <p:cNvSpPr txBox="1"/>
          <p:nvPr/>
        </p:nvSpPr>
        <p:spPr>
          <a:xfrm>
            <a:off x="6490267" y="6352143"/>
            <a:ext cx="582211" cy="369332"/>
          </a:xfrm>
          <a:prstGeom prst="rect">
            <a:avLst/>
          </a:prstGeom>
          <a:noFill/>
        </p:spPr>
        <p:txBody>
          <a:bodyPr wrap="none" rtlCol="0">
            <a:spAutoFit/>
          </a:bodyPr>
          <a:lstStyle/>
          <a:p>
            <a:r>
              <a:rPr lang="en-US" dirty="0"/>
              <a:t>L2.R</a:t>
            </a:r>
          </a:p>
        </p:txBody>
      </p:sp>
      <p:pic>
        <p:nvPicPr>
          <p:cNvPr id="13" name="Picture 12">
            <a:extLst>
              <a:ext uri="{FF2B5EF4-FFF2-40B4-BE49-F238E27FC236}">
                <a16:creationId xmlns:a16="http://schemas.microsoft.com/office/drawing/2014/main" id="{8D7FC38A-CEBC-4E33-7EE0-67A26E96A9BC}"/>
              </a:ext>
            </a:extLst>
          </p:cNvPr>
          <p:cNvPicPr>
            <a:picLocks noChangeAspect="1"/>
          </p:cNvPicPr>
          <p:nvPr/>
        </p:nvPicPr>
        <p:blipFill>
          <a:blip r:embed="rId8"/>
          <a:stretch>
            <a:fillRect/>
          </a:stretch>
        </p:blipFill>
        <p:spPr>
          <a:xfrm>
            <a:off x="5959511" y="1881298"/>
            <a:ext cx="5660113" cy="3467942"/>
          </a:xfrm>
          <a:prstGeom prst="rect">
            <a:avLst/>
          </a:prstGeom>
        </p:spPr>
      </p:pic>
      <p:sp>
        <p:nvSpPr>
          <p:cNvPr id="8" name="TextBox 7">
            <a:extLst>
              <a:ext uri="{FF2B5EF4-FFF2-40B4-BE49-F238E27FC236}">
                <a16:creationId xmlns:a16="http://schemas.microsoft.com/office/drawing/2014/main" id="{E62DC16A-51D6-CE96-50B1-1584363B2FA1}"/>
              </a:ext>
            </a:extLst>
          </p:cNvPr>
          <p:cNvSpPr txBox="1"/>
          <p:nvPr/>
        </p:nvSpPr>
        <p:spPr>
          <a:xfrm>
            <a:off x="8029240" y="5521146"/>
            <a:ext cx="3995365" cy="830997"/>
          </a:xfrm>
          <a:prstGeom prst="rect">
            <a:avLst/>
          </a:prstGeom>
          <a:noFill/>
        </p:spPr>
        <p:txBody>
          <a:bodyPr wrap="square" rtlCol="0">
            <a:spAutoFit/>
          </a:bodyPr>
          <a:lstStyle/>
          <a:p>
            <a:r>
              <a:rPr lang="en-US" sz="1600" b="0" i="0" u="none" strike="noStrike" baseline="0" dirty="0"/>
              <a:t>The average credit card balance for an unmarried person is 523.29. The average is 523.290-5.347=517.943 for a married person. </a:t>
            </a:r>
            <a:endParaRPr lang="en-US" sz="1600" dirty="0"/>
          </a:p>
        </p:txBody>
      </p:sp>
      <p:pic>
        <p:nvPicPr>
          <p:cNvPr id="4" name="Content Placeholder 7" descr="Text&#10;&#10;Description automatically generated">
            <a:extLst>
              <a:ext uri="{FF2B5EF4-FFF2-40B4-BE49-F238E27FC236}">
                <a16:creationId xmlns:a16="http://schemas.microsoft.com/office/drawing/2014/main" id="{6AC3936C-5A9B-644D-6958-D0C9A8E9C1EA}"/>
              </a:ext>
            </a:extLst>
          </p:cNvPr>
          <p:cNvPicPr>
            <a:picLocks noGrp="1" noChangeAspect="1"/>
          </p:cNvPicPr>
          <p:nvPr>
            <p:ph idx="1"/>
          </p:nvPr>
        </p:nvPicPr>
        <p:blipFill rotWithShape="1">
          <a:blip r:embed="rId9">
            <a:extLst>
              <a:ext uri="{28A0092B-C50C-407E-A947-70E740481C1C}">
                <a14:useLocalDpi xmlns:a14="http://schemas.microsoft.com/office/drawing/2010/main" val="0"/>
              </a:ext>
            </a:extLst>
          </a:blip>
          <a:srcRect r="43783"/>
          <a:stretch/>
        </p:blipFill>
        <p:spPr>
          <a:xfrm>
            <a:off x="6011534" y="5552000"/>
            <a:ext cx="1914228" cy="770058"/>
          </a:xfrm>
          <a:prstGeom prst="rect">
            <a:avLst/>
          </a:prstGeom>
        </p:spPr>
      </p:pic>
      <mc:AlternateContent xmlns:mc="http://schemas.openxmlformats.org/markup-compatibility/2006" xmlns:p14="http://schemas.microsoft.com/office/powerpoint/2010/main">
        <mc:Choice Requires="p14">
          <p:contentPart p14:bwMode="auto" r:id="rId10">
            <p14:nvContentPartPr>
              <p14:cNvPr id="3" name="Ink 2">
                <a:extLst>
                  <a:ext uri="{FF2B5EF4-FFF2-40B4-BE49-F238E27FC236}">
                    <a16:creationId xmlns:a16="http://schemas.microsoft.com/office/drawing/2014/main" id="{1DF9504B-DC97-0569-9895-B0F8DD814A04}"/>
                  </a:ext>
                </a:extLst>
              </p14:cNvPr>
              <p14:cNvContentPartPr/>
              <p14:nvPr/>
            </p14:nvContentPartPr>
            <p14:xfrm>
              <a:off x="4474080" y="1833840"/>
              <a:ext cx="7410960" cy="4558320"/>
            </p14:xfrm>
          </p:contentPart>
        </mc:Choice>
        <mc:Fallback xmlns="">
          <p:pic>
            <p:nvPicPr>
              <p:cNvPr id="3" name="Ink 2">
                <a:extLst>
                  <a:ext uri="{FF2B5EF4-FFF2-40B4-BE49-F238E27FC236}">
                    <a16:creationId xmlns:a16="http://schemas.microsoft.com/office/drawing/2014/main" id="{1DF9504B-DC97-0569-9895-B0F8DD814A04}"/>
                  </a:ext>
                </a:extLst>
              </p:cNvPr>
              <p:cNvPicPr/>
              <p:nvPr/>
            </p:nvPicPr>
            <p:blipFill>
              <a:blip r:embed="rId11"/>
              <a:stretch>
                <a:fillRect/>
              </a:stretch>
            </p:blipFill>
            <p:spPr>
              <a:xfrm>
                <a:off x="4464720" y="1824480"/>
                <a:ext cx="7429680" cy="4577040"/>
              </a:xfrm>
              <a:prstGeom prst="rect">
                <a:avLst/>
              </a:prstGeom>
            </p:spPr>
          </p:pic>
        </mc:Fallback>
      </mc:AlternateContent>
    </p:spTree>
    <p:extLst>
      <p:ext uri="{BB962C8B-B14F-4D97-AF65-F5344CB8AC3E}">
        <p14:creationId xmlns:p14="http://schemas.microsoft.com/office/powerpoint/2010/main" val="411239393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0EF54B-6453-8A4F-A636-B83C073126A8}"/>
              </a:ext>
            </a:extLst>
          </p:cNvPr>
          <p:cNvSpPr>
            <a:spLocks noGrp="1"/>
          </p:cNvSpPr>
          <p:nvPr>
            <p:ph type="title"/>
          </p:nvPr>
        </p:nvSpPr>
        <p:spPr/>
        <p:txBody>
          <a:bodyPr/>
          <a:lstStyle/>
          <a:p>
            <a:r>
              <a:rPr lang="en-CA" dirty="0">
                <a:solidFill>
                  <a:srgbClr val="0070C0"/>
                </a:solidFill>
              </a:rPr>
              <a:t>Dummy Coding with three levels </a:t>
            </a:r>
            <a:endParaRPr lang="en-US" dirty="0">
              <a:solidFill>
                <a:srgbClr val="0070C0"/>
              </a:solidFill>
            </a:endParaRPr>
          </a:p>
        </p:txBody>
      </p:sp>
      <p:sp>
        <p:nvSpPr>
          <p:cNvPr id="4" name="Slide Number Placeholder 3">
            <a:extLst>
              <a:ext uri="{FF2B5EF4-FFF2-40B4-BE49-F238E27FC236}">
                <a16:creationId xmlns:a16="http://schemas.microsoft.com/office/drawing/2014/main" id="{BC35FAF5-2DA3-1F4C-87F8-18581D997A8A}"/>
              </a:ext>
            </a:extLst>
          </p:cNvPr>
          <p:cNvSpPr>
            <a:spLocks noGrp="1"/>
          </p:cNvSpPr>
          <p:nvPr>
            <p:ph type="sldNum" sz="quarter" idx="12"/>
          </p:nvPr>
        </p:nvSpPr>
        <p:spPr/>
        <p:txBody>
          <a:bodyPr/>
          <a:lstStyle/>
          <a:p>
            <a:fld id="{7A1B9984-7521-4654-A226-A807E81EE154}" type="slidenum">
              <a:rPr lang="en-CA" smtClean="0"/>
              <a:t>33</a:t>
            </a:fld>
            <a:endParaRPr lang="en-CA"/>
          </a:p>
        </p:txBody>
      </p:sp>
      <p:pic>
        <p:nvPicPr>
          <p:cNvPr id="6" name="Picture 5" descr="Table&#10;&#10;Description automatically generated">
            <a:extLst>
              <a:ext uri="{FF2B5EF4-FFF2-40B4-BE49-F238E27FC236}">
                <a16:creationId xmlns:a16="http://schemas.microsoft.com/office/drawing/2014/main" id="{D6597333-E780-634F-8360-B84CD567431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17580" y="4071196"/>
            <a:ext cx="6215662" cy="2006902"/>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901A6AC9-7778-580D-3898-A11E4F189F4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7" name="TextBox 6">
            <a:extLst>
              <a:ext uri="{FF2B5EF4-FFF2-40B4-BE49-F238E27FC236}">
                <a16:creationId xmlns:a16="http://schemas.microsoft.com/office/drawing/2014/main" id="{69FE123F-91E7-FB5C-97C5-82FA0BB82CCF}"/>
              </a:ext>
            </a:extLst>
          </p:cNvPr>
          <p:cNvSpPr txBox="1"/>
          <p:nvPr/>
        </p:nvSpPr>
        <p:spPr>
          <a:xfrm>
            <a:off x="838200" y="1786043"/>
            <a:ext cx="10164097" cy="1938992"/>
          </a:xfrm>
          <a:prstGeom prst="rect">
            <a:avLst/>
          </a:prstGeom>
          <a:noFill/>
        </p:spPr>
        <p:txBody>
          <a:bodyPr wrap="square">
            <a:spAutoFit/>
          </a:bodyPr>
          <a:lstStyle/>
          <a:p>
            <a:pPr algn="l"/>
            <a:r>
              <a:rPr lang="en-US" sz="2400" b="1" i="0" u="none" strike="noStrike" baseline="0" dirty="0"/>
              <a:t>For example, </a:t>
            </a:r>
            <a:r>
              <a:rPr lang="en-US" sz="2400" b="0" i="0" u="none" strike="noStrike" baseline="0" dirty="0"/>
              <a:t>there is always a certain curiosity and controversy surrounding professor’ salaries and whether they are overpaid or not paid enough. A university would like to study the effects of ranks and department on the salaries. 30 observations were randomly chosen from 3 different departments. The data are provided </a:t>
            </a:r>
            <a:r>
              <a:rPr lang="it-IT" sz="2400" b="0" i="0" u="none" strike="noStrike" baseline="0" dirty="0"/>
              <a:t>in </a:t>
            </a:r>
            <a:r>
              <a:rPr lang="it-IT" sz="2400" i="0" u="none" strike="noStrike" baseline="0" dirty="0"/>
              <a:t>salary.csv </a:t>
            </a:r>
            <a:r>
              <a:rPr lang="it-IT" sz="2400" b="0" i="0" u="none" strike="noStrike" baseline="0" dirty="0"/>
              <a:t>data file.</a:t>
            </a:r>
            <a:endParaRPr lang="en-US" sz="2400" dirty="0"/>
          </a:p>
        </p:txBody>
      </p:sp>
      <mc:AlternateContent xmlns:mc="http://schemas.openxmlformats.org/markup-compatibility/2006" xmlns:p14="http://schemas.microsoft.com/office/powerpoint/2010/main">
        <mc:Choice Requires="p14">
          <p:contentPart p14:bwMode="auto" r:id="rId5">
            <p14:nvContentPartPr>
              <p14:cNvPr id="5" name="Ink 4">
                <a:extLst>
                  <a:ext uri="{FF2B5EF4-FFF2-40B4-BE49-F238E27FC236}">
                    <a16:creationId xmlns:a16="http://schemas.microsoft.com/office/drawing/2014/main" id="{8A87A9A1-42D4-C623-7981-244E96FC7643}"/>
                  </a:ext>
                </a:extLst>
              </p14:cNvPr>
              <p14:cNvContentPartPr/>
              <p14:nvPr/>
            </p14:nvContentPartPr>
            <p14:xfrm>
              <a:off x="2067480" y="2522880"/>
              <a:ext cx="8397000" cy="2417040"/>
            </p14:xfrm>
          </p:contentPart>
        </mc:Choice>
        <mc:Fallback xmlns="">
          <p:pic>
            <p:nvPicPr>
              <p:cNvPr id="5" name="Ink 4">
                <a:extLst>
                  <a:ext uri="{FF2B5EF4-FFF2-40B4-BE49-F238E27FC236}">
                    <a16:creationId xmlns:a16="http://schemas.microsoft.com/office/drawing/2014/main" id="{8A87A9A1-42D4-C623-7981-244E96FC7643}"/>
                  </a:ext>
                </a:extLst>
              </p:cNvPr>
              <p:cNvPicPr/>
              <p:nvPr/>
            </p:nvPicPr>
            <p:blipFill>
              <a:blip r:embed="rId6"/>
              <a:stretch>
                <a:fillRect/>
              </a:stretch>
            </p:blipFill>
            <p:spPr>
              <a:xfrm>
                <a:off x="2058120" y="2513520"/>
                <a:ext cx="8415720" cy="2435760"/>
              </a:xfrm>
              <a:prstGeom prst="rect">
                <a:avLst/>
              </a:prstGeom>
            </p:spPr>
          </p:pic>
        </mc:Fallback>
      </mc:AlternateContent>
    </p:spTree>
    <p:extLst>
      <p:ext uri="{BB962C8B-B14F-4D97-AF65-F5344CB8AC3E}">
        <p14:creationId xmlns:p14="http://schemas.microsoft.com/office/powerpoint/2010/main" val="250259992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34</a:t>
            </a:fld>
            <a:endParaRPr lang="en-US">
              <a:solidFill>
                <a:srgbClr val="FFFFFF"/>
              </a:solidFill>
            </a:endParaRPr>
          </a:p>
        </p:txBody>
      </p:sp>
      <p:pic>
        <p:nvPicPr>
          <p:cNvPr id="5" name="Picture 4" descr="Shape&#10;&#10;Description automatically generated with medium confidence">
            <a:extLst>
              <a:ext uri="{FF2B5EF4-FFF2-40B4-BE49-F238E27FC236}">
                <a16:creationId xmlns:a16="http://schemas.microsoft.com/office/drawing/2014/main" id="{17DB2EA6-C3D8-ED25-6529-BF87BFA7DDB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Title 1">
            <a:extLst>
              <a:ext uri="{FF2B5EF4-FFF2-40B4-BE49-F238E27FC236}">
                <a16:creationId xmlns:a16="http://schemas.microsoft.com/office/drawing/2014/main" id="{D538332C-77B5-4CD2-45F1-6578F1340768}"/>
              </a:ext>
            </a:extLst>
          </p:cNvPr>
          <p:cNvSpPr>
            <a:spLocks noGrp="1"/>
          </p:cNvSpPr>
          <p:nvPr>
            <p:ph type="title"/>
          </p:nvPr>
        </p:nvSpPr>
        <p:spPr>
          <a:xfrm>
            <a:off x="838200" y="365125"/>
            <a:ext cx="10515600" cy="1325563"/>
          </a:xfrm>
        </p:spPr>
        <p:txBody>
          <a:bodyPr/>
          <a:lstStyle/>
          <a:p>
            <a:r>
              <a:rPr lang="en-CA" dirty="0">
                <a:solidFill>
                  <a:srgbClr val="0070C0"/>
                </a:solidFill>
              </a:rPr>
              <a:t>Dummy Coding with three levels </a:t>
            </a:r>
            <a:endParaRPr lang="en-US" dirty="0">
              <a:solidFill>
                <a:srgbClr val="0070C0"/>
              </a:solidFill>
            </a:endParaRPr>
          </a:p>
        </p:txBody>
      </p:sp>
      <p:pic>
        <p:nvPicPr>
          <p:cNvPr id="6" name="Picture 5">
            <a:extLst>
              <a:ext uri="{FF2B5EF4-FFF2-40B4-BE49-F238E27FC236}">
                <a16:creationId xmlns:a16="http://schemas.microsoft.com/office/drawing/2014/main" id="{7525E19B-2952-75B1-12BF-861A000EC2E7}"/>
              </a:ext>
            </a:extLst>
          </p:cNvPr>
          <p:cNvPicPr>
            <a:picLocks noChangeAspect="1"/>
          </p:cNvPicPr>
          <p:nvPr/>
        </p:nvPicPr>
        <p:blipFill>
          <a:blip r:embed="rId4"/>
          <a:stretch>
            <a:fillRect/>
          </a:stretch>
        </p:blipFill>
        <p:spPr>
          <a:xfrm>
            <a:off x="1012388" y="1782646"/>
            <a:ext cx="4632805" cy="1737302"/>
          </a:xfrm>
          <a:prstGeom prst="rect">
            <a:avLst/>
          </a:prstGeom>
        </p:spPr>
      </p:pic>
      <p:pic>
        <p:nvPicPr>
          <p:cNvPr id="8" name="Picture 7">
            <a:extLst>
              <a:ext uri="{FF2B5EF4-FFF2-40B4-BE49-F238E27FC236}">
                <a16:creationId xmlns:a16="http://schemas.microsoft.com/office/drawing/2014/main" id="{4DF34633-B3E7-F7E3-9B19-8BF9173E2B7F}"/>
              </a:ext>
            </a:extLst>
          </p:cNvPr>
          <p:cNvPicPr>
            <a:picLocks noChangeAspect="1"/>
          </p:cNvPicPr>
          <p:nvPr/>
        </p:nvPicPr>
        <p:blipFill>
          <a:blip r:embed="rId5"/>
          <a:stretch>
            <a:fillRect/>
          </a:stretch>
        </p:blipFill>
        <p:spPr>
          <a:xfrm>
            <a:off x="1012388" y="3657970"/>
            <a:ext cx="4778154" cy="3063505"/>
          </a:xfrm>
          <a:prstGeom prst="rect">
            <a:avLst/>
          </a:prstGeom>
        </p:spPr>
      </p:pic>
      <p:pic>
        <p:nvPicPr>
          <p:cNvPr id="11" name="Picture 10">
            <a:extLst>
              <a:ext uri="{FF2B5EF4-FFF2-40B4-BE49-F238E27FC236}">
                <a16:creationId xmlns:a16="http://schemas.microsoft.com/office/drawing/2014/main" id="{0F2E3009-7BDA-DD30-0666-386541EDA06E}"/>
              </a:ext>
            </a:extLst>
          </p:cNvPr>
          <p:cNvPicPr>
            <a:picLocks noChangeAspect="1"/>
          </p:cNvPicPr>
          <p:nvPr/>
        </p:nvPicPr>
        <p:blipFill>
          <a:blip r:embed="rId6"/>
          <a:stretch>
            <a:fillRect/>
          </a:stretch>
        </p:blipFill>
        <p:spPr>
          <a:xfrm>
            <a:off x="6226291" y="3657970"/>
            <a:ext cx="5127509" cy="3063504"/>
          </a:xfrm>
          <a:prstGeom prst="rect">
            <a:avLst/>
          </a:prstGeom>
        </p:spPr>
      </p:pic>
      <p:sp>
        <p:nvSpPr>
          <p:cNvPr id="12" name="TextBox 11">
            <a:extLst>
              <a:ext uri="{FF2B5EF4-FFF2-40B4-BE49-F238E27FC236}">
                <a16:creationId xmlns:a16="http://schemas.microsoft.com/office/drawing/2014/main" id="{FA612165-01BA-5C40-F16C-1C661F4A6D89}"/>
              </a:ext>
            </a:extLst>
          </p:cNvPr>
          <p:cNvSpPr txBox="1"/>
          <p:nvPr/>
        </p:nvSpPr>
        <p:spPr>
          <a:xfrm>
            <a:off x="6792527" y="2059260"/>
            <a:ext cx="4853940" cy="1015663"/>
          </a:xfrm>
          <a:prstGeom prst="rect">
            <a:avLst/>
          </a:prstGeom>
          <a:noFill/>
        </p:spPr>
        <p:txBody>
          <a:bodyPr wrap="square" rtlCol="0">
            <a:spAutoFit/>
          </a:bodyPr>
          <a:lstStyle/>
          <a:p>
            <a:r>
              <a:rPr lang="en-US" sz="2000" dirty="0"/>
              <a:t>! Coding variable as qualitative (categorical) or quantitative (continuous) leads to different regression results! </a:t>
            </a:r>
          </a:p>
        </p:txBody>
      </p:sp>
      <p:sp>
        <p:nvSpPr>
          <p:cNvPr id="14" name="TextBox 13">
            <a:extLst>
              <a:ext uri="{FF2B5EF4-FFF2-40B4-BE49-F238E27FC236}">
                <a16:creationId xmlns:a16="http://schemas.microsoft.com/office/drawing/2014/main" id="{793ABD63-31A9-98D7-D8B4-18BC5898EB32}"/>
              </a:ext>
            </a:extLst>
          </p:cNvPr>
          <p:cNvSpPr txBox="1"/>
          <p:nvPr/>
        </p:nvSpPr>
        <p:spPr>
          <a:xfrm>
            <a:off x="924803" y="1428890"/>
            <a:ext cx="4953324" cy="307777"/>
          </a:xfrm>
          <a:prstGeom prst="rect">
            <a:avLst/>
          </a:prstGeom>
          <a:noFill/>
        </p:spPr>
        <p:txBody>
          <a:bodyPr wrap="square">
            <a:spAutoFit/>
          </a:bodyPr>
          <a:lstStyle/>
          <a:p>
            <a:pPr algn="l"/>
            <a:r>
              <a:rPr lang="en-US" sz="1400" b="0" i="0" u="none" strike="noStrike" baseline="0" dirty="0"/>
              <a:t>Dept= Department (1 =Family Studies, 2 =Biology, 3 = Business). </a:t>
            </a:r>
          </a:p>
        </p:txBody>
      </p:sp>
      <p:sp>
        <p:nvSpPr>
          <p:cNvPr id="3" name="Slide Number Placeholder 4">
            <a:extLst>
              <a:ext uri="{FF2B5EF4-FFF2-40B4-BE49-F238E27FC236}">
                <a16:creationId xmlns:a16="http://schemas.microsoft.com/office/drawing/2014/main" id="{91A058A5-A337-1E0C-2DE8-1410ED2B32DC}"/>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34</a:t>
            </a:fld>
            <a:endParaRPr lang="en-US"/>
          </a:p>
        </p:txBody>
      </p:sp>
      <p:pic>
        <p:nvPicPr>
          <p:cNvPr id="9" name="Graphic 8" descr="Megaphone1 outline">
            <a:extLst>
              <a:ext uri="{FF2B5EF4-FFF2-40B4-BE49-F238E27FC236}">
                <a16:creationId xmlns:a16="http://schemas.microsoft.com/office/drawing/2014/main" id="{2052A97B-16AF-E979-644B-0BF7964437F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878127" y="2240118"/>
            <a:ext cx="914400" cy="914400"/>
          </a:xfrm>
          <a:prstGeom prst="rect">
            <a:avLst/>
          </a:prstGeom>
        </p:spPr>
      </p:pic>
      <mc:AlternateContent xmlns:mc="http://schemas.openxmlformats.org/markup-compatibility/2006" xmlns:p14="http://schemas.microsoft.com/office/powerpoint/2010/main">
        <mc:Choice Requires="p14">
          <p:contentPart p14:bwMode="auto" r:id="rId9">
            <p14:nvContentPartPr>
              <p14:cNvPr id="7" name="Ink 6">
                <a:extLst>
                  <a:ext uri="{FF2B5EF4-FFF2-40B4-BE49-F238E27FC236}">
                    <a16:creationId xmlns:a16="http://schemas.microsoft.com/office/drawing/2014/main" id="{659D13CC-E35C-8B60-C0BC-52882FC9ED26}"/>
                  </a:ext>
                </a:extLst>
              </p14:cNvPr>
              <p14:cNvContentPartPr/>
              <p14:nvPr/>
            </p14:nvContentPartPr>
            <p14:xfrm>
              <a:off x="964800" y="1303920"/>
              <a:ext cx="9902520" cy="4611240"/>
            </p14:xfrm>
          </p:contentPart>
        </mc:Choice>
        <mc:Fallback xmlns="">
          <p:pic>
            <p:nvPicPr>
              <p:cNvPr id="7" name="Ink 6">
                <a:extLst>
                  <a:ext uri="{FF2B5EF4-FFF2-40B4-BE49-F238E27FC236}">
                    <a16:creationId xmlns:a16="http://schemas.microsoft.com/office/drawing/2014/main" id="{659D13CC-E35C-8B60-C0BC-52882FC9ED26}"/>
                  </a:ext>
                </a:extLst>
              </p:cNvPr>
              <p:cNvPicPr/>
              <p:nvPr/>
            </p:nvPicPr>
            <p:blipFill>
              <a:blip r:embed="rId10"/>
              <a:stretch>
                <a:fillRect/>
              </a:stretch>
            </p:blipFill>
            <p:spPr>
              <a:xfrm>
                <a:off x="955440" y="1294560"/>
                <a:ext cx="9921240" cy="4629960"/>
              </a:xfrm>
              <a:prstGeom prst="rect">
                <a:avLst/>
              </a:prstGeom>
            </p:spPr>
          </p:pic>
        </mc:Fallback>
      </mc:AlternateContent>
    </p:spTree>
    <p:extLst>
      <p:ext uri="{BB962C8B-B14F-4D97-AF65-F5344CB8AC3E}">
        <p14:creationId xmlns:p14="http://schemas.microsoft.com/office/powerpoint/2010/main" val="34889449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12"/>
                                        </p:tgtEl>
                                        <p:attrNameLst>
                                          <p:attrName>style.visibility</p:attrName>
                                        </p:attrNameLst>
                                      </p:cBhvr>
                                      <p:to>
                                        <p:strVal val="visible"/>
                                      </p:to>
                                    </p:set>
                                    <p:anim calcmode="lin" valueType="num">
                                      <p:cBhvr additive="base">
                                        <p:cTn id="14" dur="500" fill="hold"/>
                                        <p:tgtEl>
                                          <p:spTgt spid="12"/>
                                        </p:tgtEl>
                                        <p:attrNameLst>
                                          <p:attrName>ppt_x</p:attrName>
                                        </p:attrNameLst>
                                      </p:cBhvr>
                                      <p:tavLst>
                                        <p:tav tm="0">
                                          <p:val>
                                            <p:strVal val="#ppt_x"/>
                                          </p:val>
                                        </p:tav>
                                        <p:tav tm="100000">
                                          <p:val>
                                            <p:strVal val="#ppt_x"/>
                                          </p:val>
                                        </p:tav>
                                      </p:tavLst>
                                    </p:anim>
                                    <p:anim calcmode="lin" valueType="num">
                                      <p:cBhvr additive="base">
                                        <p:cTn id="15" dur="500" fill="hold"/>
                                        <p:tgtEl>
                                          <p:spTgt spid="12"/>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 calcmode="lin" valueType="num">
                                      <p:cBhvr additive="base">
                                        <p:cTn id="18" dur="500" fill="hold"/>
                                        <p:tgtEl>
                                          <p:spTgt spid="11"/>
                                        </p:tgtEl>
                                        <p:attrNameLst>
                                          <p:attrName>ppt_x</p:attrName>
                                        </p:attrNameLst>
                                      </p:cBhvr>
                                      <p:tavLst>
                                        <p:tav tm="0">
                                          <p:val>
                                            <p:strVal val="#ppt_x"/>
                                          </p:val>
                                        </p:tav>
                                        <p:tav tm="100000">
                                          <p:val>
                                            <p:strVal val="#ppt_x"/>
                                          </p:val>
                                        </p:tav>
                                      </p:tavLst>
                                    </p:anim>
                                    <p:anim calcmode="lin" valueType="num">
                                      <p:cBhvr additive="base">
                                        <p:cTn id="19" dur="500" fill="hold"/>
                                        <p:tgtEl>
                                          <p:spTgt spid="11"/>
                                        </p:tgtEl>
                                        <p:attrNameLst>
                                          <p:attrName>ppt_y</p:attrName>
                                        </p:attrNameLst>
                                      </p:cBhvr>
                                      <p:tavLst>
                                        <p:tav tm="0">
                                          <p:val>
                                            <p:strVal val="1+#ppt_h/2"/>
                                          </p:val>
                                        </p:tav>
                                        <p:tav tm="100000">
                                          <p:val>
                                            <p:strVal val="#ppt_y"/>
                                          </p:val>
                                        </p:tav>
                                      </p:tavLst>
                                    </p:anim>
                                  </p:childTnLst>
                                </p:cTn>
                              </p:par>
                              <p:par>
                                <p:cTn id="20" presetID="2" presetClass="entr" presetSubtype="4" fill="hold" nodeType="withEffect">
                                  <p:stCondLst>
                                    <p:cond delay="0"/>
                                  </p:stCondLst>
                                  <p:childTnLst>
                                    <p:set>
                                      <p:cBhvr>
                                        <p:cTn id="21" dur="1" fill="hold">
                                          <p:stCondLst>
                                            <p:cond delay="0"/>
                                          </p:stCondLst>
                                        </p:cTn>
                                        <p:tgtEl>
                                          <p:spTgt spid="9"/>
                                        </p:tgtEl>
                                        <p:attrNameLst>
                                          <p:attrName>style.visibility</p:attrName>
                                        </p:attrNameLst>
                                      </p:cBhvr>
                                      <p:to>
                                        <p:strVal val="visible"/>
                                      </p:to>
                                    </p:set>
                                    <p:anim calcmode="lin" valueType="num">
                                      <p:cBhvr additive="base">
                                        <p:cTn id="22" dur="500" fill="hold"/>
                                        <p:tgtEl>
                                          <p:spTgt spid="9"/>
                                        </p:tgtEl>
                                        <p:attrNameLst>
                                          <p:attrName>ppt_x</p:attrName>
                                        </p:attrNameLst>
                                      </p:cBhvr>
                                      <p:tavLst>
                                        <p:tav tm="0">
                                          <p:val>
                                            <p:strVal val="#ppt_x"/>
                                          </p:val>
                                        </p:tav>
                                        <p:tav tm="100000">
                                          <p:val>
                                            <p:strVal val="#ppt_x"/>
                                          </p:val>
                                        </p:tav>
                                      </p:tavLst>
                                    </p:anim>
                                    <p:anim calcmode="lin" valueType="num">
                                      <p:cBhvr additive="base">
                                        <p:cTn id="23"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35</a:t>
            </a:fld>
            <a:endParaRPr lang="en-US">
              <a:solidFill>
                <a:srgbClr val="FFFFFF"/>
              </a:solidFill>
            </a:endParaRPr>
          </a:p>
        </p:txBody>
      </p:sp>
      <p:pic>
        <p:nvPicPr>
          <p:cNvPr id="6" name="Picture 5" descr="Text&#10;&#10;Description automatically generated">
            <a:extLst>
              <a:ext uri="{FF2B5EF4-FFF2-40B4-BE49-F238E27FC236}">
                <a16:creationId xmlns:a16="http://schemas.microsoft.com/office/drawing/2014/main" id="{7120498A-6571-C349-A54E-B053DB6F45FD}"/>
              </a:ext>
            </a:extLst>
          </p:cNvPr>
          <p:cNvPicPr>
            <a:picLocks noChangeAspect="1"/>
          </p:cNvPicPr>
          <p:nvPr/>
        </p:nvPicPr>
        <p:blipFill rotWithShape="1">
          <a:blip r:embed="rId3">
            <a:extLst>
              <a:ext uri="{28A0092B-C50C-407E-A947-70E740481C1C}">
                <a14:useLocalDpi xmlns:a14="http://schemas.microsoft.com/office/drawing/2010/main" val="0"/>
              </a:ext>
            </a:extLst>
          </a:blip>
          <a:srcRect t="21143"/>
          <a:stretch/>
        </p:blipFill>
        <p:spPr>
          <a:xfrm>
            <a:off x="5321019" y="4160406"/>
            <a:ext cx="6854604" cy="1568219"/>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B64A1319-0DCE-BB9D-F976-F37BF68A32A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Title 1">
            <a:extLst>
              <a:ext uri="{FF2B5EF4-FFF2-40B4-BE49-F238E27FC236}">
                <a16:creationId xmlns:a16="http://schemas.microsoft.com/office/drawing/2014/main" id="{297CE7DE-151A-0F10-01EF-3CFC9AF41E1A}"/>
              </a:ext>
            </a:extLst>
          </p:cNvPr>
          <p:cNvSpPr>
            <a:spLocks noGrp="1"/>
          </p:cNvSpPr>
          <p:nvPr>
            <p:ph type="title"/>
          </p:nvPr>
        </p:nvSpPr>
        <p:spPr>
          <a:xfrm>
            <a:off x="838200" y="365125"/>
            <a:ext cx="10515600" cy="1325563"/>
          </a:xfrm>
        </p:spPr>
        <p:txBody>
          <a:bodyPr/>
          <a:lstStyle/>
          <a:p>
            <a:r>
              <a:rPr lang="en-US" dirty="0">
                <a:solidFill>
                  <a:srgbClr val="0070C0"/>
                </a:solidFill>
              </a:rPr>
              <a:t>Interpreting coefficients of predictor variables</a:t>
            </a:r>
          </a:p>
        </p:txBody>
      </p:sp>
      <p:pic>
        <p:nvPicPr>
          <p:cNvPr id="7" name="Picture 6">
            <a:extLst>
              <a:ext uri="{FF2B5EF4-FFF2-40B4-BE49-F238E27FC236}">
                <a16:creationId xmlns:a16="http://schemas.microsoft.com/office/drawing/2014/main" id="{92FCD566-5199-9702-15A9-C3B59365EA9B}"/>
              </a:ext>
            </a:extLst>
          </p:cNvPr>
          <p:cNvPicPr>
            <a:picLocks noChangeAspect="1"/>
          </p:cNvPicPr>
          <p:nvPr/>
        </p:nvPicPr>
        <p:blipFill>
          <a:blip r:embed="rId5"/>
          <a:stretch>
            <a:fillRect/>
          </a:stretch>
        </p:blipFill>
        <p:spPr>
          <a:xfrm>
            <a:off x="5444042" y="2318413"/>
            <a:ext cx="5714834" cy="1328268"/>
          </a:xfrm>
          <a:prstGeom prst="rect">
            <a:avLst/>
          </a:prstGeom>
        </p:spPr>
      </p:pic>
      <p:sp>
        <p:nvSpPr>
          <p:cNvPr id="3" name="Slide Number Placeholder 4">
            <a:extLst>
              <a:ext uri="{FF2B5EF4-FFF2-40B4-BE49-F238E27FC236}">
                <a16:creationId xmlns:a16="http://schemas.microsoft.com/office/drawing/2014/main" id="{6043ACEC-FC30-A040-EE4C-AA0B86911E78}"/>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35</a:t>
            </a:fld>
            <a:endParaRPr lang="en-US"/>
          </a:p>
        </p:txBody>
      </p:sp>
      <p:pic>
        <p:nvPicPr>
          <p:cNvPr id="13" name="Picture 12">
            <a:extLst>
              <a:ext uri="{FF2B5EF4-FFF2-40B4-BE49-F238E27FC236}">
                <a16:creationId xmlns:a16="http://schemas.microsoft.com/office/drawing/2014/main" id="{BA0B2A16-25D4-6572-BE24-CCE51F79622A}"/>
              </a:ext>
            </a:extLst>
          </p:cNvPr>
          <p:cNvPicPr>
            <a:picLocks noChangeAspect="1"/>
          </p:cNvPicPr>
          <p:nvPr/>
        </p:nvPicPr>
        <p:blipFill>
          <a:blip r:embed="rId6"/>
          <a:stretch>
            <a:fillRect/>
          </a:stretch>
        </p:blipFill>
        <p:spPr>
          <a:xfrm>
            <a:off x="413773" y="2471625"/>
            <a:ext cx="4778154" cy="3063505"/>
          </a:xfrm>
          <a:prstGeom prst="rect">
            <a:avLst/>
          </a:prstGeom>
        </p:spPr>
      </p:pic>
      <mc:AlternateContent xmlns:mc="http://schemas.openxmlformats.org/markup-compatibility/2006" xmlns:p14="http://schemas.microsoft.com/office/powerpoint/2010/main">
        <mc:Choice Requires="p14">
          <p:contentPart p14:bwMode="auto" r:id="rId7">
            <p14:nvContentPartPr>
              <p14:cNvPr id="8" name="Ink 7">
                <a:extLst>
                  <a:ext uri="{FF2B5EF4-FFF2-40B4-BE49-F238E27FC236}">
                    <a16:creationId xmlns:a16="http://schemas.microsoft.com/office/drawing/2014/main" id="{8E30609B-86AE-0390-A380-DC460D8404A0}"/>
                  </a:ext>
                </a:extLst>
              </p14:cNvPr>
              <p14:cNvContentPartPr/>
              <p14:nvPr/>
            </p14:nvContentPartPr>
            <p14:xfrm>
              <a:off x="1526760" y="1271880"/>
              <a:ext cx="9764640" cy="4388760"/>
            </p14:xfrm>
          </p:contentPart>
        </mc:Choice>
        <mc:Fallback xmlns="">
          <p:pic>
            <p:nvPicPr>
              <p:cNvPr id="8" name="Ink 7">
                <a:extLst>
                  <a:ext uri="{FF2B5EF4-FFF2-40B4-BE49-F238E27FC236}">
                    <a16:creationId xmlns:a16="http://schemas.microsoft.com/office/drawing/2014/main" id="{8E30609B-86AE-0390-A380-DC460D8404A0}"/>
                  </a:ext>
                </a:extLst>
              </p:cNvPr>
              <p:cNvPicPr/>
              <p:nvPr/>
            </p:nvPicPr>
            <p:blipFill>
              <a:blip r:embed="rId8"/>
              <a:stretch>
                <a:fillRect/>
              </a:stretch>
            </p:blipFill>
            <p:spPr>
              <a:xfrm>
                <a:off x="1517400" y="1262520"/>
                <a:ext cx="9783360" cy="4407480"/>
              </a:xfrm>
              <a:prstGeom prst="rect">
                <a:avLst/>
              </a:prstGeom>
            </p:spPr>
          </p:pic>
        </mc:Fallback>
      </mc:AlternateContent>
    </p:spTree>
    <p:extLst>
      <p:ext uri="{BB962C8B-B14F-4D97-AF65-F5344CB8AC3E}">
        <p14:creationId xmlns:p14="http://schemas.microsoft.com/office/powerpoint/2010/main" val="380429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1000"/>
                                        <p:tgtEl>
                                          <p:spTgt spid="13"/>
                                        </p:tgtEl>
                                      </p:cBhvr>
                                    </p:animEffect>
                                    <p:anim calcmode="lin" valueType="num">
                                      <p:cBhvr>
                                        <p:cTn id="8" dur="1000" fill="hold"/>
                                        <p:tgtEl>
                                          <p:spTgt spid="13"/>
                                        </p:tgtEl>
                                        <p:attrNameLst>
                                          <p:attrName>ppt_x</p:attrName>
                                        </p:attrNameLst>
                                      </p:cBhvr>
                                      <p:tavLst>
                                        <p:tav tm="0">
                                          <p:val>
                                            <p:strVal val="#ppt_x"/>
                                          </p:val>
                                        </p:tav>
                                        <p:tav tm="100000">
                                          <p:val>
                                            <p:strVal val="#ppt_x"/>
                                          </p:val>
                                        </p:tav>
                                      </p:tavLst>
                                    </p:anim>
                                    <p:anim calcmode="lin" valueType="num">
                                      <p:cBhvr>
                                        <p:cTn id="9"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908055" y="365125"/>
            <a:ext cx="6283945" cy="1807305"/>
          </a:xfrm>
        </p:spPr>
        <p:txBody>
          <a:bodyPr>
            <a:normAutofit/>
          </a:bodyPr>
          <a:lstStyle/>
          <a:p>
            <a:r>
              <a:rPr lang="en-US" dirty="0"/>
              <a:t>In class Practice Problem 7</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0679" r="2067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TextBox 3">
            <a:extLst>
              <a:ext uri="{FF2B5EF4-FFF2-40B4-BE49-F238E27FC236}">
                <a16:creationId xmlns:a16="http://schemas.microsoft.com/office/drawing/2014/main" id="{661871EB-533A-F1D4-A3E7-9C1E3BB946F5}"/>
              </a:ext>
            </a:extLst>
          </p:cNvPr>
          <p:cNvSpPr txBox="1"/>
          <p:nvPr/>
        </p:nvSpPr>
        <p:spPr>
          <a:xfrm>
            <a:off x="5796199" y="2172430"/>
            <a:ext cx="6367606" cy="3416320"/>
          </a:xfrm>
          <a:prstGeom prst="rect">
            <a:avLst/>
          </a:prstGeom>
          <a:noFill/>
        </p:spPr>
        <p:txBody>
          <a:bodyPr wrap="square">
            <a:spAutoFit/>
          </a:bodyPr>
          <a:lstStyle/>
          <a:p>
            <a:pPr algn="l"/>
            <a:r>
              <a:rPr lang="en-US" sz="1800" b="0" i="0" u="none" strike="noStrike" baseline="0" dirty="0"/>
              <a:t>There is always a certain curiosity and controversy surrounding</a:t>
            </a:r>
          </a:p>
          <a:p>
            <a:pPr algn="l"/>
            <a:r>
              <a:rPr lang="en-US" sz="1800" b="0" i="0" u="none" strike="noStrike" baseline="0" dirty="0"/>
              <a:t>professors ’ salaries and whether they are overpaid or not paid</a:t>
            </a:r>
          </a:p>
          <a:p>
            <a:pPr algn="l"/>
            <a:r>
              <a:rPr lang="en-US" sz="1800" b="0" i="0" u="none" strike="noStrike" baseline="0" dirty="0"/>
              <a:t>enough. A university would like to study the effects of ranks and</a:t>
            </a:r>
          </a:p>
          <a:p>
            <a:pPr algn="l"/>
            <a:r>
              <a:rPr lang="en-US" sz="1800" b="0" i="0" u="none" strike="noStrike" baseline="0" dirty="0"/>
              <a:t>departments on salaries. 30 observations were randomly chosen</a:t>
            </a:r>
          </a:p>
          <a:p>
            <a:pPr algn="l"/>
            <a:r>
              <a:rPr lang="en-US" sz="1800" b="0" i="0" u="none" strike="noStrike" baseline="0" dirty="0"/>
              <a:t>from 3 different departments. The data are provided in the</a:t>
            </a:r>
          </a:p>
          <a:p>
            <a:pPr algn="l"/>
            <a:r>
              <a:rPr lang="en-US" sz="1800" b="0" i="0" u="none" strike="noStrike" baseline="0" dirty="0"/>
              <a:t>salary.csv data file. Dept= Department (1=Family studies,</a:t>
            </a:r>
          </a:p>
          <a:p>
            <a:pPr algn="l"/>
            <a:r>
              <a:rPr lang="en-US" sz="1800" b="0" i="0" u="none" strike="noStrike" baseline="0" dirty="0"/>
              <a:t>2=Biology, 3=Business). </a:t>
            </a:r>
          </a:p>
          <a:p>
            <a:pPr algn="l"/>
            <a:endParaRPr lang="en-US" sz="1800" b="0" i="0" u="none" strike="noStrike" baseline="0" dirty="0"/>
          </a:p>
          <a:p>
            <a:pPr marL="342900" indent="-342900" algn="l">
              <a:buFont typeface="+mj-lt"/>
              <a:buAutoNum type="arabicPeriod"/>
            </a:pPr>
            <a:r>
              <a:rPr lang="en-US" sz="1800" b="0" i="0" u="none" strike="noStrike" baseline="0" dirty="0"/>
              <a:t>Instead of the rank variable, practice how to interpret the </a:t>
            </a:r>
            <a:r>
              <a:rPr lang="en-US" dirty="0"/>
              <a:t>department</a:t>
            </a:r>
            <a:r>
              <a:rPr lang="en-US" sz="1800" b="0" i="0" u="none" strike="noStrike" baseline="0" dirty="0"/>
              <a:t> variable.</a:t>
            </a:r>
          </a:p>
          <a:p>
            <a:pPr marL="342900" indent="-342900" algn="l">
              <a:buFont typeface="+mj-lt"/>
              <a:buAutoNum type="arabicPeriod"/>
            </a:pPr>
            <a:endParaRPr lang="en-US" dirty="0">
              <a:latin typeface="LMRoman10-Regular"/>
            </a:endParaRPr>
          </a:p>
          <a:p>
            <a:pPr marL="342900" indent="-342900" algn="l">
              <a:buFont typeface="+mj-lt"/>
              <a:buAutoNum type="arabicPeriod"/>
            </a:pPr>
            <a:r>
              <a:rPr lang="en-US" sz="1800" b="0" i="0" u="none" strike="noStrike" baseline="0" dirty="0">
                <a:latin typeface="LMRoman10-Regular"/>
              </a:rPr>
              <a:t>Can you also try to interpret rank and </a:t>
            </a:r>
            <a:r>
              <a:rPr lang="en-US" dirty="0">
                <a:latin typeface="LMRoman10-Regular"/>
              </a:rPr>
              <a:t>department </a:t>
            </a:r>
            <a:r>
              <a:rPr lang="en-US" sz="1800" b="0" i="0" u="none" strike="noStrike" baseline="0" dirty="0">
                <a:latin typeface="LMRoman10-Regular"/>
              </a:rPr>
              <a:t>together? </a:t>
            </a:r>
          </a:p>
        </p:txBody>
      </p:sp>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p:txBody>
          <a:bodyPr/>
          <a:lstStyle/>
          <a:p>
            <a:fld id="{998FC6E2-3800-4EB0-A18D-3856D6660061}" type="slidenum">
              <a:rPr lang="en-US" smtClean="0"/>
              <a:t>36</a:t>
            </a:fld>
            <a:endParaRPr lang="en-US"/>
          </a:p>
        </p:txBody>
      </p:sp>
      <p:pic>
        <p:nvPicPr>
          <p:cNvPr id="6" name="Graphic 5" descr="Right pointing backhand index outline">
            <a:extLst>
              <a:ext uri="{FF2B5EF4-FFF2-40B4-BE49-F238E27FC236}">
                <a16:creationId xmlns:a16="http://schemas.microsoft.com/office/drawing/2014/main" id="{EDEA464D-A574-3E85-722B-825D83DBBBF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7" name="TextBox 6">
            <a:extLst>
              <a:ext uri="{FF2B5EF4-FFF2-40B4-BE49-F238E27FC236}">
                <a16:creationId xmlns:a16="http://schemas.microsoft.com/office/drawing/2014/main" id="{C9AC2C2A-9805-AE74-9260-F5FEADC98854}"/>
              </a:ext>
            </a:extLst>
          </p:cNvPr>
          <p:cNvSpPr txBox="1"/>
          <p:nvPr/>
        </p:nvSpPr>
        <p:spPr>
          <a:xfrm>
            <a:off x="6490267" y="6352143"/>
            <a:ext cx="582211" cy="369332"/>
          </a:xfrm>
          <a:prstGeom prst="rect">
            <a:avLst/>
          </a:prstGeom>
          <a:noFill/>
        </p:spPr>
        <p:txBody>
          <a:bodyPr wrap="none" rtlCol="0">
            <a:spAutoFit/>
          </a:bodyPr>
          <a:lstStyle/>
          <a:p>
            <a:r>
              <a:rPr lang="en-US" dirty="0"/>
              <a:t>L2.R</a:t>
            </a:r>
          </a:p>
        </p:txBody>
      </p:sp>
      <mc:AlternateContent xmlns:mc="http://schemas.openxmlformats.org/markup-compatibility/2006" xmlns:p14="http://schemas.microsoft.com/office/powerpoint/2010/main">
        <mc:Choice Requires="p14">
          <p:contentPart p14:bwMode="auto" r:id="rId8">
            <p14:nvContentPartPr>
              <p14:cNvPr id="3" name="Ink 2">
                <a:extLst>
                  <a:ext uri="{FF2B5EF4-FFF2-40B4-BE49-F238E27FC236}">
                    <a16:creationId xmlns:a16="http://schemas.microsoft.com/office/drawing/2014/main" id="{828EDE40-3875-E12F-49F7-60EDB98EFA90}"/>
                  </a:ext>
                </a:extLst>
              </p14:cNvPr>
              <p14:cNvContentPartPr/>
              <p14:nvPr/>
            </p14:nvContentPartPr>
            <p14:xfrm>
              <a:off x="5746320" y="3561480"/>
              <a:ext cx="3021840" cy="2957760"/>
            </p14:xfrm>
          </p:contentPart>
        </mc:Choice>
        <mc:Fallback xmlns="">
          <p:pic>
            <p:nvPicPr>
              <p:cNvPr id="3" name="Ink 2">
                <a:extLst>
                  <a:ext uri="{FF2B5EF4-FFF2-40B4-BE49-F238E27FC236}">
                    <a16:creationId xmlns:a16="http://schemas.microsoft.com/office/drawing/2014/main" id="{828EDE40-3875-E12F-49F7-60EDB98EFA90}"/>
                  </a:ext>
                </a:extLst>
              </p:cNvPr>
              <p:cNvPicPr/>
              <p:nvPr/>
            </p:nvPicPr>
            <p:blipFill>
              <a:blip r:embed="rId9"/>
              <a:stretch>
                <a:fillRect/>
              </a:stretch>
            </p:blipFill>
            <p:spPr>
              <a:xfrm>
                <a:off x="5736960" y="3552120"/>
                <a:ext cx="3040560" cy="2976480"/>
              </a:xfrm>
              <a:prstGeom prst="rect">
                <a:avLst/>
              </a:prstGeom>
            </p:spPr>
          </p:pic>
        </mc:Fallback>
      </mc:AlternateContent>
    </p:spTree>
    <p:extLst>
      <p:ext uri="{BB962C8B-B14F-4D97-AF65-F5344CB8AC3E}">
        <p14:creationId xmlns:p14="http://schemas.microsoft.com/office/powerpoint/2010/main" val="3621784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796199" y="365125"/>
            <a:ext cx="6367606" cy="1807305"/>
          </a:xfrm>
        </p:spPr>
        <p:txBody>
          <a:bodyPr>
            <a:normAutofit/>
          </a:bodyPr>
          <a:lstStyle/>
          <a:p>
            <a:r>
              <a:rPr lang="en-US" dirty="0"/>
              <a:t>In class Practice Problem 7</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679" r="2067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a:xfrm>
            <a:off x="8280054" y="6347936"/>
            <a:ext cx="2743200" cy="365125"/>
          </a:xfrm>
        </p:spPr>
        <p:txBody>
          <a:bodyPr/>
          <a:lstStyle/>
          <a:p>
            <a:fld id="{998FC6E2-3800-4EB0-A18D-3856D6660061}" type="slidenum">
              <a:rPr lang="en-US" smtClean="0"/>
              <a:t>37</a:t>
            </a:fld>
            <a:endParaRPr lang="en-US"/>
          </a:p>
        </p:txBody>
      </p:sp>
      <p:pic>
        <p:nvPicPr>
          <p:cNvPr id="6" name="Graphic 5" descr="Right pointing backhand index outline">
            <a:extLst>
              <a:ext uri="{FF2B5EF4-FFF2-40B4-BE49-F238E27FC236}">
                <a16:creationId xmlns:a16="http://schemas.microsoft.com/office/drawing/2014/main" id="{EDEA464D-A574-3E85-722B-825D83DBBB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08056" y="6245704"/>
            <a:ext cx="582211" cy="582211"/>
          </a:xfrm>
          <a:prstGeom prst="rect">
            <a:avLst/>
          </a:prstGeom>
        </p:spPr>
      </p:pic>
      <p:sp>
        <p:nvSpPr>
          <p:cNvPr id="7" name="TextBox 6">
            <a:extLst>
              <a:ext uri="{FF2B5EF4-FFF2-40B4-BE49-F238E27FC236}">
                <a16:creationId xmlns:a16="http://schemas.microsoft.com/office/drawing/2014/main" id="{C9AC2C2A-9805-AE74-9260-F5FEADC98854}"/>
              </a:ext>
            </a:extLst>
          </p:cNvPr>
          <p:cNvSpPr txBox="1"/>
          <p:nvPr/>
        </p:nvSpPr>
        <p:spPr>
          <a:xfrm>
            <a:off x="6490267" y="6352143"/>
            <a:ext cx="582211" cy="369332"/>
          </a:xfrm>
          <a:prstGeom prst="rect">
            <a:avLst/>
          </a:prstGeom>
          <a:noFill/>
        </p:spPr>
        <p:txBody>
          <a:bodyPr wrap="none" rtlCol="0">
            <a:spAutoFit/>
          </a:bodyPr>
          <a:lstStyle/>
          <a:p>
            <a:r>
              <a:rPr lang="en-US" dirty="0"/>
              <a:t>L2.R</a:t>
            </a:r>
          </a:p>
        </p:txBody>
      </p:sp>
      <p:pic>
        <p:nvPicPr>
          <p:cNvPr id="13" name="Picture 12">
            <a:extLst>
              <a:ext uri="{FF2B5EF4-FFF2-40B4-BE49-F238E27FC236}">
                <a16:creationId xmlns:a16="http://schemas.microsoft.com/office/drawing/2014/main" id="{BD66AC23-8B55-32CF-FC2E-F3C5CCC876C3}"/>
              </a:ext>
            </a:extLst>
          </p:cNvPr>
          <p:cNvPicPr>
            <a:picLocks noChangeAspect="1"/>
          </p:cNvPicPr>
          <p:nvPr/>
        </p:nvPicPr>
        <p:blipFill>
          <a:blip r:embed="rId7"/>
          <a:stretch>
            <a:fillRect/>
          </a:stretch>
        </p:blipFill>
        <p:spPr>
          <a:xfrm>
            <a:off x="6029703" y="1608832"/>
            <a:ext cx="4907531" cy="3134288"/>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A96ACD32-9217-7324-BC82-1755572A563E}"/>
                  </a:ext>
                </a:extLst>
              </p:cNvPr>
              <p:cNvSpPr txBox="1"/>
              <p:nvPr/>
            </p:nvSpPr>
            <p:spPr>
              <a:xfrm>
                <a:off x="6461906" y="5006919"/>
                <a:ext cx="5588010" cy="107721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rPr>
                            <m:t>𝑦</m:t>
                          </m:r>
                        </m:e>
                        <m:sub>
                          <m:r>
                            <a:rPr lang="en-US" sz="1600" b="0" i="1" smtClean="0">
                              <a:latin typeface="Cambria Math" panose="02040503050406030204" pitchFamily="18" charset="0"/>
                            </a:rPr>
                            <m:t>𝑖</m:t>
                          </m:r>
                        </m:sub>
                      </m:sSub>
                      <m:r>
                        <a:rPr lang="en-US" sz="1600" b="0" i="1" smtClean="0">
                          <a:latin typeface="Cambria Math" panose="02040503050406030204" pitchFamily="18" charset="0"/>
                        </a:rPr>
                        <m:t>=</m:t>
                      </m:r>
                      <m:sSub>
                        <m:sSubPr>
                          <m:ctrlPr>
                            <a:rPr lang="en-US" sz="1600" b="0" i="1" smtClean="0">
                              <a:latin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rPr>
                            <m:t>0</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1</m:t>
                          </m:r>
                        </m:sub>
                      </m:sSub>
                      <m:sSub>
                        <m:sSubPr>
                          <m:ctrlPr>
                            <a:rPr lang="en-US" sz="1600" i="1">
                              <a:latin typeface="Cambria Math" panose="02040503050406030204" pitchFamily="18" charset="0"/>
                            </a:rPr>
                          </m:ctrlPr>
                        </m:sSubPr>
                        <m:e>
                          <m:r>
                            <a:rPr lang="en-US" sz="1600" b="0" i="1" smtClean="0">
                              <a:latin typeface="Cambria Math" panose="02040503050406030204" pitchFamily="18" charset="0"/>
                            </a:rPr>
                            <m:t>𝑋</m:t>
                          </m:r>
                        </m:e>
                        <m:sub>
                          <m:r>
                            <a:rPr lang="en-US" sz="1600" b="0" i="1" smtClean="0">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1</m:t>
                          </m:r>
                        </m:sub>
                      </m:sSub>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sSub>
                        <m:sSubPr>
                          <m:ctrlPr>
                            <a:rPr lang="en-US" sz="1600" i="1">
                              <a:latin typeface="Cambria Math" panose="02040503050406030204" pitchFamily="18" charset="0"/>
                            </a:rPr>
                          </m:ctrlPr>
                        </m:sSubPr>
                        <m:e>
                          <m:r>
                            <a:rPr lang="en-US" sz="1600" i="1">
                              <a:latin typeface="Cambria Math" panose="02040503050406030204" pitchFamily="18" charset="0"/>
                            </a:rPr>
                            <m:t>𝑋</m:t>
                          </m:r>
                        </m:e>
                        <m:sub>
                          <m:r>
                            <a:rPr lang="en-US" sz="1600" i="1">
                              <a:latin typeface="Cambria Math" panose="02040503050406030204" pitchFamily="18" charset="0"/>
                              <a:ea typeface="Cambria Math" panose="02040503050406030204" pitchFamily="18" charset="0"/>
                            </a:rPr>
                            <m:t>𝑖</m:t>
                          </m:r>
                          <m:r>
                            <a:rPr lang="en-US" sz="1600" b="0" i="1" smtClean="0">
                              <a:latin typeface="Cambria Math" panose="02040503050406030204" pitchFamily="18" charset="0"/>
                              <a:ea typeface="Cambria Math" panose="02040503050406030204" pitchFamily="18" charset="0"/>
                            </a:rPr>
                            <m:t>2</m:t>
                          </m:r>
                        </m:sub>
                      </m:sSub>
                    </m:oMath>
                  </m:oMathPara>
                </a14:m>
                <a:endParaRPr lang="en-US" sz="1600" dirty="0"/>
              </a:p>
              <a:p>
                <a:r>
                  <a:rPr lang="en-US" sz="1600" dirty="0"/>
                  <a:t>Average salary for professor from </a:t>
                </a:r>
                <a:r>
                  <a:rPr lang="en-US" sz="1600" b="0" i="0" u="none" strike="noStrike" baseline="0" dirty="0"/>
                  <a:t>Family studies </a:t>
                </a:r>
                <a:r>
                  <a:rPr lang="en-US" sz="1600" dirty="0"/>
                  <a:t>(1) is 42.25</a:t>
                </a:r>
              </a:p>
              <a:p>
                <a:r>
                  <a:rPr lang="en-US" sz="1600" dirty="0"/>
                  <a:t>Average salary for professor from biology (2) is 42.25+7.75=50</a:t>
                </a:r>
              </a:p>
              <a:p>
                <a:r>
                  <a:rPr lang="en-US" sz="1600" dirty="0"/>
                  <a:t>Average salary for professor from biology (2) is 42.25+12.35=54.6</a:t>
                </a:r>
              </a:p>
            </p:txBody>
          </p:sp>
        </mc:Choice>
        <mc:Fallback xmlns="">
          <p:sp>
            <p:nvSpPr>
              <p:cNvPr id="14" name="TextBox 13">
                <a:extLst>
                  <a:ext uri="{FF2B5EF4-FFF2-40B4-BE49-F238E27FC236}">
                    <a16:creationId xmlns:a16="http://schemas.microsoft.com/office/drawing/2014/main" id="{A96ACD32-9217-7324-BC82-1755572A563E}"/>
                  </a:ext>
                </a:extLst>
              </p:cNvPr>
              <p:cNvSpPr txBox="1">
                <a:spLocks noRot="1" noChangeAspect="1" noMove="1" noResize="1" noEditPoints="1" noAdjustHandles="1" noChangeArrowheads="1" noChangeShapeType="1" noTextEdit="1"/>
              </p:cNvSpPr>
              <p:nvPr/>
            </p:nvSpPr>
            <p:spPr>
              <a:xfrm>
                <a:off x="6461906" y="5006919"/>
                <a:ext cx="5588010" cy="1077218"/>
              </a:xfrm>
              <a:prstGeom prst="rect">
                <a:avLst/>
              </a:prstGeom>
              <a:blipFill>
                <a:blip r:embed="rId9"/>
                <a:stretch>
                  <a:fillRect l="-545" b="-6215"/>
                </a:stretch>
              </a:blipFill>
            </p:spPr>
            <p:txBody>
              <a:bodyPr/>
              <a:lstStyle/>
              <a:p>
                <a:r>
                  <a:rPr lang="en-US">
                    <a:noFill/>
                  </a:rPr>
                  <a:t> </a:t>
                </a:r>
              </a:p>
            </p:txBody>
          </p:sp>
        </mc:Fallback>
      </mc:AlternateContent>
      <p:pic>
        <p:nvPicPr>
          <p:cNvPr id="15" name="Picture 14" descr="Table&#10;&#10;Description automatically generated">
            <a:extLst>
              <a:ext uri="{FF2B5EF4-FFF2-40B4-BE49-F238E27FC236}">
                <a16:creationId xmlns:a16="http://schemas.microsoft.com/office/drawing/2014/main" id="{6F3A6323-2500-614D-1828-30C1C33EEF0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326857" y="4841015"/>
            <a:ext cx="4135049" cy="1335117"/>
          </a:xfrm>
          <a:prstGeom prst="rect">
            <a:avLst/>
          </a:prstGeom>
        </p:spPr>
      </p:pic>
    </p:spTree>
    <p:extLst>
      <p:ext uri="{BB962C8B-B14F-4D97-AF65-F5344CB8AC3E}">
        <p14:creationId xmlns:p14="http://schemas.microsoft.com/office/powerpoint/2010/main" val="32478176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0DDCF-A3AB-196A-0825-C3420F1DAEA8}"/>
              </a:ext>
            </a:extLst>
          </p:cNvPr>
          <p:cNvSpPr>
            <a:spLocks noGrp="1"/>
          </p:cNvSpPr>
          <p:nvPr>
            <p:ph type="title"/>
          </p:nvPr>
        </p:nvSpPr>
        <p:spPr>
          <a:xfrm>
            <a:off x="5796199" y="365125"/>
            <a:ext cx="6367606" cy="1807305"/>
          </a:xfrm>
        </p:spPr>
        <p:txBody>
          <a:bodyPr>
            <a:normAutofit/>
          </a:bodyPr>
          <a:lstStyle/>
          <a:p>
            <a:r>
              <a:rPr lang="en-US" dirty="0"/>
              <a:t>In class Practice Problem 7</a:t>
            </a:r>
          </a:p>
        </p:txBody>
      </p:sp>
      <p:pic>
        <p:nvPicPr>
          <p:cNvPr id="5" name="Picture 4">
            <a:extLst>
              <a:ext uri="{FF2B5EF4-FFF2-40B4-BE49-F238E27FC236}">
                <a16:creationId xmlns:a16="http://schemas.microsoft.com/office/drawing/2014/main" id="{90645957-E3CA-4B0F-1A45-61FEB0940435}"/>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0679" r="20679"/>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pic>
        <p:nvPicPr>
          <p:cNvPr id="10" name="Picture 9" descr="Shape&#10;&#10;Description automatically generated with medium confidence">
            <a:extLst>
              <a:ext uri="{FF2B5EF4-FFF2-40B4-BE49-F238E27FC236}">
                <a16:creationId xmlns:a16="http://schemas.microsoft.com/office/drawing/2014/main" id="{67B6CEFA-C13D-D2E8-F950-D496463494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2" name="Slide Number Placeholder 11">
            <a:extLst>
              <a:ext uri="{FF2B5EF4-FFF2-40B4-BE49-F238E27FC236}">
                <a16:creationId xmlns:a16="http://schemas.microsoft.com/office/drawing/2014/main" id="{0D255D3C-B541-2B48-C406-6F60B1314A50}"/>
              </a:ext>
            </a:extLst>
          </p:cNvPr>
          <p:cNvSpPr>
            <a:spLocks noGrp="1"/>
          </p:cNvSpPr>
          <p:nvPr>
            <p:ph type="sldNum" sz="quarter" idx="12"/>
          </p:nvPr>
        </p:nvSpPr>
        <p:spPr/>
        <p:txBody>
          <a:bodyPr/>
          <a:lstStyle/>
          <a:p>
            <a:fld id="{998FC6E2-3800-4EB0-A18D-3856D6660061}" type="slidenum">
              <a:rPr lang="en-US" smtClean="0"/>
              <a:t>38</a:t>
            </a:fld>
            <a:endParaRPr lang="en-US"/>
          </a:p>
        </p:txBody>
      </p:sp>
      <p:pic>
        <p:nvPicPr>
          <p:cNvPr id="6" name="Graphic 5" descr="Right pointing backhand index outline">
            <a:extLst>
              <a:ext uri="{FF2B5EF4-FFF2-40B4-BE49-F238E27FC236}">
                <a16:creationId xmlns:a16="http://schemas.microsoft.com/office/drawing/2014/main" id="{EDEA464D-A574-3E85-722B-825D83DBBBF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5908056" y="6245704"/>
            <a:ext cx="582211" cy="582211"/>
          </a:xfrm>
          <a:prstGeom prst="rect">
            <a:avLst/>
          </a:prstGeom>
        </p:spPr>
      </p:pic>
      <p:sp>
        <p:nvSpPr>
          <p:cNvPr id="7" name="TextBox 6">
            <a:extLst>
              <a:ext uri="{FF2B5EF4-FFF2-40B4-BE49-F238E27FC236}">
                <a16:creationId xmlns:a16="http://schemas.microsoft.com/office/drawing/2014/main" id="{C9AC2C2A-9805-AE74-9260-F5FEADC98854}"/>
              </a:ext>
            </a:extLst>
          </p:cNvPr>
          <p:cNvSpPr txBox="1"/>
          <p:nvPr/>
        </p:nvSpPr>
        <p:spPr>
          <a:xfrm>
            <a:off x="6490267" y="6352143"/>
            <a:ext cx="582211" cy="369332"/>
          </a:xfrm>
          <a:prstGeom prst="rect">
            <a:avLst/>
          </a:prstGeom>
          <a:noFill/>
        </p:spPr>
        <p:txBody>
          <a:bodyPr wrap="none" rtlCol="0">
            <a:spAutoFit/>
          </a:bodyPr>
          <a:lstStyle/>
          <a:p>
            <a:r>
              <a:rPr lang="en-US" dirty="0"/>
              <a:t>L2.R</a:t>
            </a:r>
          </a:p>
        </p:txBody>
      </p:sp>
      <p:pic>
        <p:nvPicPr>
          <p:cNvPr id="4" name="Picture 3" descr="Text&#10;&#10;Description automatically generated with medium confidence">
            <a:extLst>
              <a:ext uri="{FF2B5EF4-FFF2-40B4-BE49-F238E27FC236}">
                <a16:creationId xmlns:a16="http://schemas.microsoft.com/office/drawing/2014/main" id="{222DE19D-45C5-CBCA-0108-7A6EA986E597}"/>
              </a:ext>
            </a:extLst>
          </p:cNvPr>
          <p:cNvPicPr>
            <a:picLocks noChangeAspect="1"/>
          </p:cNvPicPr>
          <p:nvPr/>
        </p:nvPicPr>
        <p:blipFill rotWithShape="1">
          <a:blip r:embed="rId7">
            <a:extLst>
              <a:ext uri="{28A0092B-C50C-407E-A947-70E740481C1C}">
                <a14:useLocalDpi xmlns:a14="http://schemas.microsoft.com/office/drawing/2010/main" val="0"/>
              </a:ext>
            </a:extLst>
          </a:blip>
          <a:srcRect r="2780"/>
          <a:stretch/>
        </p:blipFill>
        <p:spPr>
          <a:xfrm>
            <a:off x="5181600" y="3155453"/>
            <a:ext cx="6979747" cy="2843996"/>
          </a:xfrm>
          <a:prstGeom prst="rect">
            <a:avLst/>
          </a:prstGeom>
        </p:spPr>
      </p:pic>
      <p:graphicFrame>
        <p:nvGraphicFramePr>
          <p:cNvPr id="3" name="Table 7">
            <a:extLst>
              <a:ext uri="{FF2B5EF4-FFF2-40B4-BE49-F238E27FC236}">
                <a16:creationId xmlns:a16="http://schemas.microsoft.com/office/drawing/2014/main" id="{22556B1F-1CE3-64EE-5DF1-5C2DCBC93BEF}"/>
              </a:ext>
            </a:extLst>
          </p:cNvPr>
          <p:cNvGraphicFramePr>
            <a:graphicFrameLocks noGrp="1"/>
          </p:cNvGraphicFramePr>
          <p:nvPr>
            <p:extLst>
              <p:ext uri="{D42A27DB-BD31-4B8C-83A1-F6EECF244321}">
                <p14:modId xmlns:p14="http://schemas.microsoft.com/office/powerpoint/2010/main" val="1826933992"/>
              </p:ext>
            </p:extLst>
          </p:nvPr>
        </p:nvGraphicFramePr>
        <p:xfrm>
          <a:off x="9057129" y="1699469"/>
          <a:ext cx="3026438" cy="1267608"/>
        </p:xfrm>
        <a:graphic>
          <a:graphicData uri="http://schemas.openxmlformats.org/drawingml/2006/table">
            <a:tbl>
              <a:tblPr firstRow="1" bandRow="1">
                <a:tableStyleId>{912C8C85-51F0-491E-9774-3900AFEF0FD7}</a:tableStyleId>
              </a:tblPr>
              <a:tblGrid>
                <a:gridCol w="1534412">
                  <a:extLst>
                    <a:ext uri="{9D8B030D-6E8A-4147-A177-3AD203B41FA5}">
                      <a16:colId xmlns:a16="http://schemas.microsoft.com/office/drawing/2014/main" val="3326833782"/>
                    </a:ext>
                  </a:extLst>
                </a:gridCol>
                <a:gridCol w="703626">
                  <a:extLst>
                    <a:ext uri="{9D8B030D-6E8A-4147-A177-3AD203B41FA5}">
                      <a16:colId xmlns:a16="http://schemas.microsoft.com/office/drawing/2014/main" val="2130662334"/>
                    </a:ext>
                  </a:extLst>
                </a:gridCol>
                <a:gridCol w="788400">
                  <a:extLst>
                    <a:ext uri="{9D8B030D-6E8A-4147-A177-3AD203B41FA5}">
                      <a16:colId xmlns:a16="http://schemas.microsoft.com/office/drawing/2014/main" val="2463687275"/>
                    </a:ext>
                  </a:extLst>
                </a:gridCol>
              </a:tblGrid>
              <a:tr h="316902">
                <a:tc>
                  <a:txBody>
                    <a:bodyPr/>
                    <a:lstStyle/>
                    <a:p>
                      <a:endParaRPr lang="en-US" sz="1200" dirty="0"/>
                    </a:p>
                  </a:txBody>
                  <a:tcPr/>
                </a:tc>
                <a:tc>
                  <a:txBody>
                    <a:bodyPr/>
                    <a:lstStyle/>
                    <a:p>
                      <a:r>
                        <a:rPr lang="en-US" sz="1200" dirty="0"/>
                        <a:t>x3</a:t>
                      </a:r>
                    </a:p>
                  </a:txBody>
                  <a:tcPr/>
                </a:tc>
                <a:tc>
                  <a:txBody>
                    <a:bodyPr/>
                    <a:lstStyle/>
                    <a:p>
                      <a:r>
                        <a:rPr lang="en-US" sz="1200" dirty="0"/>
                        <a:t>x4</a:t>
                      </a:r>
                    </a:p>
                  </a:txBody>
                  <a:tcPr/>
                </a:tc>
                <a:extLst>
                  <a:ext uri="{0D108BD9-81ED-4DB2-BD59-A6C34878D82A}">
                    <a16:rowId xmlns:a16="http://schemas.microsoft.com/office/drawing/2014/main" val="1714045642"/>
                  </a:ext>
                </a:extLst>
              </a:tr>
              <a:tr h="316902">
                <a:tc>
                  <a:txBody>
                    <a:bodyPr/>
                    <a:lstStyle/>
                    <a:p>
                      <a:r>
                        <a:rPr lang="en-US" sz="1200" dirty="0"/>
                        <a:t>Family studies</a:t>
                      </a:r>
                    </a:p>
                  </a:txBody>
                  <a:tcPr/>
                </a:tc>
                <a:tc>
                  <a:txBody>
                    <a:bodyPr/>
                    <a:lstStyle/>
                    <a:p>
                      <a:r>
                        <a:rPr lang="en-US" sz="1200" dirty="0"/>
                        <a:t>0</a:t>
                      </a:r>
                    </a:p>
                  </a:txBody>
                  <a:tcPr/>
                </a:tc>
                <a:tc>
                  <a:txBody>
                    <a:bodyPr/>
                    <a:lstStyle/>
                    <a:p>
                      <a:r>
                        <a:rPr lang="en-US" sz="1200" dirty="0"/>
                        <a:t>0</a:t>
                      </a:r>
                    </a:p>
                  </a:txBody>
                  <a:tcPr/>
                </a:tc>
                <a:extLst>
                  <a:ext uri="{0D108BD9-81ED-4DB2-BD59-A6C34878D82A}">
                    <a16:rowId xmlns:a16="http://schemas.microsoft.com/office/drawing/2014/main" val="4023649484"/>
                  </a:ext>
                </a:extLst>
              </a:tr>
              <a:tr h="316902">
                <a:tc>
                  <a:txBody>
                    <a:bodyPr/>
                    <a:lstStyle/>
                    <a:p>
                      <a:r>
                        <a:rPr lang="en-US" sz="1200" dirty="0"/>
                        <a:t>Biology</a:t>
                      </a:r>
                    </a:p>
                  </a:txBody>
                  <a:tcPr/>
                </a:tc>
                <a:tc>
                  <a:txBody>
                    <a:bodyPr/>
                    <a:lstStyle/>
                    <a:p>
                      <a:r>
                        <a:rPr lang="en-US" sz="1200" dirty="0"/>
                        <a:t>1</a:t>
                      </a:r>
                    </a:p>
                  </a:txBody>
                  <a:tcPr/>
                </a:tc>
                <a:tc>
                  <a:txBody>
                    <a:bodyPr/>
                    <a:lstStyle/>
                    <a:p>
                      <a:r>
                        <a:rPr lang="en-US" sz="1200" dirty="0"/>
                        <a:t>0</a:t>
                      </a:r>
                    </a:p>
                  </a:txBody>
                  <a:tcPr/>
                </a:tc>
                <a:extLst>
                  <a:ext uri="{0D108BD9-81ED-4DB2-BD59-A6C34878D82A}">
                    <a16:rowId xmlns:a16="http://schemas.microsoft.com/office/drawing/2014/main" val="4128753155"/>
                  </a:ext>
                </a:extLst>
              </a:tr>
              <a:tr h="316902">
                <a:tc>
                  <a:txBody>
                    <a:bodyPr/>
                    <a:lstStyle/>
                    <a:p>
                      <a:r>
                        <a:rPr lang="en-US" sz="1200" dirty="0"/>
                        <a:t>Business</a:t>
                      </a:r>
                    </a:p>
                  </a:txBody>
                  <a:tcPr/>
                </a:tc>
                <a:tc>
                  <a:txBody>
                    <a:bodyPr/>
                    <a:lstStyle/>
                    <a:p>
                      <a:r>
                        <a:rPr lang="en-US" sz="1200" dirty="0"/>
                        <a:t>0</a:t>
                      </a:r>
                    </a:p>
                  </a:txBody>
                  <a:tcPr/>
                </a:tc>
                <a:tc>
                  <a:txBody>
                    <a:bodyPr/>
                    <a:lstStyle/>
                    <a:p>
                      <a:r>
                        <a:rPr lang="en-US" sz="1200" dirty="0"/>
                        <a:t>1</a:t>
                      </a:r>
                    </a:p>
                  </a:txBody>
                  <a:tcPr/>
                </a:tc>
                <a:extLst>
                  <a:ext uri="{0D108BD9-81ED-4DB2-BD59-A6C34878D82A}">
                    <a16:rowId xmlns:a16="http://schemas.microsoft.com/office/drawing/2014/main" val="4293016907"/>
                  </a:ext>
                </a:extLst>
              </a:tr>
            </a:tbl>
          </a:graphicData>
        </a:graphic>
      </p:graphicFrame>
      <p:graphicFrame>
        <p:nvGraphicFramePr>
          <p:cNvPr id="8" name="Table 7">
            <a:extLst>
              <a:ext uri="{FF2B5EF4-FFF2-40B4-BE49-F238E27FC236}">
                <a16:creationId xmlns:a16="http://schemas.microsoft.com/office/drawing/2014/main" id="{3C5017DB-E82F-62A9-934B-65E88103A3F5}"/>
              </a:ext>
            </a:extLst>
          </p:cNvPr>
          <p:cNvGraphicFramePr>
            <a:graphicFrameLocks noGrp="1"/>
          </p:cNvGraphicFramePr>
          <p:nvPr>
            <p:extLst>
              <p:ext uri="{D42A27DB-BD31-4B8C-83A1-F6EECF244321}">
                <p14:modId xmlns:p14="http://schemas.microsoft.com/office/powerpoint/2010/main" val="2215030755"/>
              </p:ext>
            </p:extLst>
          </p:nvPr>
        </p:nvGraphicFramePr>
        <p:xfrm>
          <a:off x="5953563" y="1699469"/>
          <a:ext cx="3026439" cy="1267608"/>
        </p:xfrm>
        <a:graphic>
          <a:graphicData uri="http://schemas.openxmlformats.org/drawingml/2006/table">
            <a:tbl>
              <a:tblPr firstRow="1" bandRow="1">
                <a:tableStyleId>{17292A2E-F333-43FB-9621-5CBBE7FDCDCB}</a:tableStyleId>
              </a:tblPr>
              <a:tblGrid>
                <a:gridCol w="1534412">
                  <a:extLst>
                    <a:ext uri="{9D8B030D-6E8A-4147-A177-3AD203B41FA5}">
                      <a16:colId xmlns:a16="http://schemas.microsoft.com/office/drawing/2014/main" val="3326833782"/>
                    </a:ext>
                  </a:extLst>
                </a:gridCol>
                <a:gridCol w="703626">
                  <a:extLst>
                    <a:ext uri="{9D8B030D-6E8A-4147-A177-3AD203B41FA5}">
                      <a16:colId xmlns:a16="http://schemas.microsoft.com/office/drawing/2014/main" val="2130662334"/>
                    </a:ext>
                  </a:extLst>
                </a:gridCol>
                <a:gridCol w="788401">
                  <a:extLst>
                    <a:ext uri="{9D8B030D-6E8A-4147-A177-3AD203B41FA5}">
                      <a16:colId xmlns:a16="http://schemas.microsoft.com/office/drawing/2014/main" val="2463687275"/>
                    </a:ext>
                  </a:extLst>
                </a:gridCol>
              </a:tblGrid>
              <a:tr h="316902">
                <a:tc>
                  <a:txBody>
                    <a:bodyPr/>
                    <a:lstStyle/>
                    <a:p>
                      <a:endParaRPr lang="en-US" sz="1200" dirty="0"/>
                    </a:p>
                  </a:txBody>
                  <a:tcPr/>
                </a:tc>
                <a:tc>
                  <a:txBody>
                    <a:bodyPr/>
                    <a:lstStyle/>
                    <a:p>
                      <a:r>
                        <a:rPr lang="en-US" sz="1200" dirty="0"/>
                        <a:t>x1</a:t>
                      </a:r>
                    </a:p>
                  </a:txBody>
                  <a:tcPr/>
                </a:tc>
                <a:tc>
                  <a:txBody>
                    <a:bodyPr/>
                    <a:lstStyle/>
                    <a:p>
                      <a:r>
                        <a:rPr lang="en-US" sz="1200" dirty="0"/>
                        <a:t>x2</a:t>
                      </a:r>
                    </a:p>
                  </a:txBody>
                  <a:tcPr/>
                </a:tc>
                <a:extLst>
                  <a:ext uri="{0D108BD9-81ED-4DB2-BD59-A6C34878D82A}">
                    <a16:rowId xmlns:a16="http://schemas.microsoft.com/office/drawing/2014/main" val="1714045642"/>
                  </a:ext>
                </a:extLst>
              </a:tr>
              <a:tr h="316902">
                <a:tc>
                  <a:txBody>
                    <a:bodyPr/>
                    <a:lstStyle/>
                    <a:p>
                      <a:r>
                        <a:rPr lang="en-US" sz="1200" dirty="0"/>
                        <a:t>Assistant</a:t>
                      </a:r>
                    </a:p>
                  </a:txBody>
                  <a:tcPr/>
                </a:tc>
                <a:tc>
                  <a:txBody>
                    <a:bodyPr/>
                    <a:lstStyle/>
                    <a:p>
                      <a:r>
                        <a:rPr lang="en-US" sz="1200" dirty="0"/>
                        <a:t>0</a:t>
                      </a:r>
                    </a:p>
                  </a:txBody>
                  <a:tcPr/>
                </a:tc>
                <a:tc>
                  <a:txBody>
                    <a:bodyPr/>
                    <a:lstStyle/>
                    <a:p>
                      <a:r>
                        <a:rPr lang="en-US" sz="1200" dirty="0"/>
                        <a:t>0</a:t>
                      </a:r>
                    </a:p>
                  </a:txBody>
                  <a:tcPr/>
                </a:tc>
                <a:extLst>
                  <a:ext uri="{0D108BD9-81ED-4DB2-BD59-A6C34878D82A}">
                    <a16:rowId xmlns:a16="http://schemas.microsoft.com/office/drawing/2014/main" val="4023649484"/>
                  </a:ext>
                </a:extLst>
              </a:tr>
              <a:tr h="316902">
                <a:tc>
                  <a:txBody>
                    <a:bodyPr/>
                    <a:lstStyle/>
                    <a:p>
                      <a:r>
                        <a:rPr lang="en-US" sz="1200" dirty="0"/>
                        <a:t>Associate</a:t>
                      </a:r>
                    </a:p>
                  </a:txBody>
                  <a:tcPr/>
                </a:tc>
                <a:tc>
                  <a:txBody>
                    <a:bodyPr/>
                    <a:lstStyle/>
                    <a:p>
                      <a:r>
                        <a:rPr lang="en-US" sz="1200" dirty="0"/>
                        <a:t>1</a:t>
                      </a:r>
                    </a:p>
                  </a:txBody>
                  <a:tcPr/>
                </a:tc>
                <a:tc>
                  <a:txBody>
                    <a:bodyPr/>
                    <a:lstStyle/>
                    <a:p>
                      <a:r>
                        <a:rPr lang="en-US" sz="1200" dirty="0"/>
                        <a:t>0</a:t>
                      </a:r>
                    </a:p>
                  </a:txBody>
                  <a:tcPr/>
                </a:tc>
                <a:extLst>
                  <a:ext uri="{0D108BD9-81ED-4DB2-BD59-A6C34878D82A}">
                    <a16:rowId xmlns:a16="http://schemas.microsoft.com/office/drawing/2014/main" val="4128753155"/>
                  </a:ext>
                </a:extLst>
              </a:tr>
              <a:tr h="316902">
                <a:tc>
                  <a:txBody>
                    <a:bodyPr/>
                    <a:lstStyle/>
                    <a:p>
                      <a:r>
                        <a:rPr lang="en-US" sz="1200" dirty="0"/>
                        <a:t>Full</a:t>
                      </a:r>
                    </a:p>
                  </a:txBody>
                  <a:tcPr/>
                </a:tc>
                <a:tc>
                  <a:txBody>
                    <a:bodyPr/>
                    <a:lstStyle/>
                    <a:p>
                      <a:r>
                        <a:rPr lang="en-US" sz="1200" dirty="0"/>
                        <a:t>0</a:t>
                      </a:r>
                    </a:p>
                  </a:txBody>
                  <a:tcPr/>
                </a:tc>
                <a:tc>
                  <a:txBody>
                    <a:bodyPr/>
                    <a:lstStyle/>
                    <a:p>
                      <a:r>
                        <a:rPr lang="en-US" sz="1200" dirty="0"/>
                        <a:t>1</a:t>
                      </a:r>
                    </a:p>
                  </a:txBody>
                  <a:tcPr/>
                </a:tc>
                <a:extLst>
                  <a:ext uri="{0D108BD9-81ED-4DB2-BD59-A6C34878D82A}">
                    <a16:rowId xmlns:a16="http://schemas.microsoft.com/office/drawing/2014/main" val="4293016907"/>
                  </a:ext>
                </a:extLst>
              </a:tr>
            </a:tbl>
          </a:graphicData>
        </a:graphic>
      </p:graphicFrame>
      <p:pic>
        <p:nvPicPr>
          <p:cNvPr id="13" name="Picture 12">
            <a:extLst>
              <a:ext uri="{FF2B5EF4-FFF2-40B4-BE49-F238E27FC236}">
                <a16:creationId xmlns:a16="http://schemas.microsoft.com/office/drawing/2014/main" id="{1F4DD391-7F98-0505-F3AF-E4741C71FFA1}"/>
              </a:ext>
            </a:extLst>
          </p:cNvPr>
          <p:cNvPicPr>
            <a:picLocks noChangeAspect="1"/>
          </p:cNvPicPr>
          <p:nvPr/>
        </p:nvPicPr>
        <p:blipFill>
          <a:blip r:embed="rId8"/>
          <a:stretch>
            <a:fillRect/>
          </a:stretch>
        </p:blipFill>
        <p:spPr>
          <a:xfrm>
            <a:off x="29496" y="2320405"/>
            <a:ext cx="5029636" cy="3337849"/>
          </a:xfrm>
          <a:prstGeom prst="rect">
            <a:avLst/>
          </a:prstGeom>
        </p:spPr>
      </p:pic>
    </p:spTree>
    <p:extLst>
      <p:ext uri="{BB962C8B-B14F-4D97-AF65-F5344CB8AC3E}">
        <p14:creationId xmlns:p14="http://schemas.microsoft.com/office/powerpoint/2010/main" val="26444821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5EDA376-E460-F7A8-B5FA-A67B0D8A69D5}"/>
              </a:ext>
            </a:extLst>
          </p:cNvPr>
          <p:cNvSpPr>
            <a:spLocks noGrp="1"/>
          </p:cNvSpPr>
          <p:nvPr>
            <p:ph type="title"/>
          </p:nvPr>
        </p:nvSpPr>
        <p:spPr>
          <a:xfrm>
            <a:off x="6513788" y="365125"/>
            <a:ext cx="4840010" cy="1807305"/>
          </a:xfrm>
        </p:spPr>
        <p:txBody>
          <a:bodyPr>
            <a:normAutofit/>
          </a:bodyPr>
          <a:lstStyle/>
          <a:p>
            <a:r>
              <a:rPr lang="en-US" dirty="0"/>
              <a:t>Take away messages</a:t>
            </a:r>
          </a:p>
        </p:txBody>
      </p:sp>
      <p:pic>
        <p:nvPicPr>
          <p:cNvPr id="5" name="Picture 4">
            <a:extLst>
              <a:ext uri="{FF2B5EF4-FFF2-40B4-BE49-F238E27FC236}">
                <a16:creationId xmlns:a16="http://schemas.microsoft.com/office/drawing/2014/main" id="{C8C2E946-FDCD-1BE8-DB6B-D583D80F35B1}"/>
              </a:ext>
            </a:extLst>
          </p:cNvPr>
          <p:cNvPicPr>
            <a:picLocks noChangeAspect="1"/>
          </p:cNvPicPr>
          <p:nvPr/>
        </p:nvPicPr>
        <p:blipFill rotWithShape="1">
          <a:blip r:embed="rId3"/>
          <a:srcRect l="20311" r="2952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4C2F3B0-0B87-D272-67BA-A8245A0F4C14}"/>
              </a:ext>
            </a:extLst>
          </p:cNvPr>
          <p:cNvSpPr>
            <a:spLocks noGrp="1"/>
          </p:cNvSpPr>
          <p:nvPr>
            <p:ph idx="1"/>
          </p:nvPr>
        </p:nvSpPr>
        <p:spPr>
          <a:xfrm>
            <a:off x="6513788" y="2333297"/>
            <a:ext cx="4840010" cy="3843666"/>
          </a:xfrm>
        </p:spPr>
        <p:txBody>
          <a:bodyPr>
            <a:normAutofit/>
          </a:bodyPr>
          <a:lstStyle/>
          <a:p>
            <a:r>
              <a:rPr lang="en-US" sz="2000" dirty="0"/>
              <a:t>Statistics: </a:t>
            </a:r>
          </a:p>
          <a:p>
            <a:pPr lvl="1"/>
            <a:r>
              <a:rPr lang="en-US" sz="2000" dirty="0"/>
              <a:t>Interactions: x1:x2 or (x1+x2)^2 or x1*x2</a:t>
            </a:r>
          </a:p>
          <a:p>
            <a:pPr lvl="1"/>
            <a:r>
              <a:rPr lang="en-US" sz="2000" dirty="0"/>
              <a:t>Dummy coding: the number of variable = the number of category -1</a:t>
            </a:r>
          </a:p>
          <a:p>
            <a:pPr lvl="1"/>
            <a:r>
              <a:rPr lang="en-US" sz="2000" dirty="0"/>
              <a:t>Interpretation of coefficients</a:t>
            </a:r>
          </a:p>
          <a:p>
            <a:r>
              <a:rPr lang="en-US" sz="2000" dirty="0"/>
              <a:t>Code:</a:t>
            </a:r>
          </a:p>
          <a:p>
            <a:pPr lvl="1"/>
            <a:r>
              <a:rPr lang="en-US" sz="2000" dirty="0" err="1"/>
              <a:t>lm</a:t>
            </a:r>
            <a:r>
              <a:rPr lang="en-US" sz="2000" dirty="0"/>
              <a:t>(y ~ x1+x2+(x1+x2)^2)</a:t>
            </a:r>
          </a:p>
          <a:p>
            <a:pPr lvl="1"/>
            <a:r>
              <a:rPr lang="en-US" sz="2000" dirty="0" err="1"/>
              <a:t>lm</a:t>
            </a:r>
            <a:r>
              <a:rPr lang="en-US" sz="2000" dirty="0"/>
              <a:t>(y ~ factor(x1))</a:t>
            </a:r>
          </a:p>
          <a:p>
            <a:endParaRPr lang="en-US" sz="2000" dirty="0"/>
          </a:p>
        </p:txBody>
      </p:sp>
      <p:pic>
        <p:nvPicPr>
          <p:cNvPr id="4" name="Picture 3" descr="Shape&#10;&#10;Description automatically generated with medium confidence">
            <a:extLst>
              <a:ext uri="{FF2B5EF4-FFF2-40B4-BE49-F238E27FC236}">
                <a16:creationId xmlns:a16="http://schemas.microsoft.com/office/drawing/2014/main" id="{53138E67-25FF-A60F-F4E9-D7A65E33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65237C55-C059-324E-39C7-64D56C552692}"/>
              </a:ext>
            </a:extLst>
          </p:cNvPr>
          <p:cNvSpPr>
            <a:spLocks noGrp="1"/>
          </p:cNvSpPr>
          <p:nvPr>
            <p:ph type="sldNum" sz="quarter" idx="12"/>
          </p:nvPr>
        </p:nvSpPr>
        <p:spPr/>
        <p:txBody>
          <a:bodyPr/>
          <a:lstStyle/>
          <a:p>
            <a:fld id="{998FC6E2-3800-4EB0-A18D-3856D6660061}" type="slidenum">
              <a:rPr lang="en-US" smtClean="0"/>
              <a:t>39</a:t>
            </a:fld>
            <a:endParaRPr lang="en-US"/>
          </a:p>
        </p:txBody>
      </p:sp>
    </p:spTree>
    <p:extLst>
      <p:ext uri="{BB962C8B-B14F-4D97-AF65-F5344CB8AC3E}">
        <p14:creationId xmlns:p14="http://schemas.microsoft.com/office/powerpoint/2010/main" val="245456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C0A1ED06-4733-4020-9C60-81D4D80140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B0CA3509-3AF9-45FE-93ED-57BB5D5E8E0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87388" y="181576"/>
            <a:ext cx="11823637" cy="6501088"/>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Skydivers make a formation above the clouds">
            <a:extLst>
              <a:ext uri="{FF2B5EF4-FFF2-40B4-BE49-F238E27FC236}">
                <a16:creationId xmlns:a16="http://schemas.microsoft.com/office/drawing/2014/main" id="{EC3FCB62-C8D7-D8FD-D091-C1E9A0BCF8F4}"/>
              </a:ext>
            </a:extLst>
          </p:cNvPr>
          <p:cNvPicPr>
            <a:picLocks noChangeAspect="1"/>
          </p:cNvPicPr>
          <p:nvPr/>
        </p:nvPicPr>
        <p:blipFill rotWithShape="1">
          <a:blip r:embed="rId2">
            <a:alphaModFix amt="60000"/>
          </a:blip>
          <a:srcRect t="903" b="16741"/>
          <a:stretch/>
        </p:blipFill>
        <p:spPr>
          <a:xfrm>
            <a:off x="180975" y="182880"/>
            <a:ext cx="11823637" cy="6499784"/>
          </a:xfrm>
          <a:prstGeom prst="rect">
            <a:avLst/>
          </a:prstGeom>
        </p:spPr>
      </p:pic>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838200" y="525195"/>
            <a:ext cx="10165218" cy="2806506"/>
          </a:xfrm>
        </p:spPr>
        <p:txBody>
          <a:bodyPr anchor="b">
            <a:normAutofit/>
          </a:bodyPr>
          <a:lstStyle/>
          <a:p>
            <a:r>
              <a:rPr lang="en-US" sz="4000">
                <a:solidFill>
                  <a:srgbClr val="FFFFFF"/>
                </a:solidFill>
              </a:rPr>
              <a:t>Thank you</a:t>
            </a: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838200" y="3526300"/>
            <a:ext cx="10165218" cy="2588458"/>
          </a:xfrm>
        </p:spPr>
        <p:txBody>
          <a:bodyPr>
            <a:normAutofit/>
          </a:bodyPr>
          <a:lstStyle/>
          <a:p>
            <a:r>
              <a:rPr lang="en-US" sz="2000" dirty="0">
                <a:solidFill>
                  <a:srgbClr val="FFFFFF"/>
                </a:solidFill>
              </a:rPr>
              <a:t>Questions OR Comments?</a:t>
            </a:r>
          </a:p>
          <a:p>
            <a:endParaRPr lang="en-US" sz="2000" dirty="0">
              <a:solidFill>
                <a:srgbClr val="FFFFFF"/>
              </a:solidFill>
            </a:endParaRPr>
          </a:p>
          <a:p>
            <a:r>
              <a:rPr lang="en-US" sz="2000" dirty="0">
                <a:solidFill>
                  <a:srgbClr val="FFFFFF"/>
                </a:solidFill>
              </a:rPr>
              <a:t>Slack channel: section2-course-documents</a:t>
            </a:r>
          </a:p>
          <a:p>
            <a:r>
              <a:rPr lang="en-US" sz="2000" dirty="0">
                <a:solidFill>
                  <a:srgbClr val="FFFFFF"/>
                </a:solidFill>
              </a:rPr>
              <a:t>Email: </a:t>
            </a:r>
            <a:r>
              <a:rPr lang="en-CA" sz="2000" u="sng" dirty="0">
                <a:solidFill>
                  <a:schemeClr val="bg1"/>
                </a:solidFill>
                <a:effectLst/>
                <a:latin typeface="Calibri" panose="020F0502020204030204" pitchFamily="34" charset="0"/>
                <a:ea typeface="SimSun" panose="02010600030101010101" pitchFamily="2" charset="-122"/>
                <a:hlinkClick r:id="rId3">
                  <a:extLst>
                    <a:ext uri="{A12FA001-AC4F-418D-AE19-62706E023703}">
                      <ahyp:hlinkClr xmlns:ahyp="http://schemas.microsoft.com/office/drawing/2018/hyperlinkcolor" val="tx"/>
                    </a:ext>
                  </a:extLst>
                </a:hlinkClick>
              </a:rPr>
              <a:t>qing.li2@uclagary.ca</a:t>
            </a:r>
            <a:endParaRPr lang="en-CA" sz="2000" u="sng" dirty="0">
              <a:solidFill>
                <a:schemeClr val="bg1"/>
              </a:solidFill>
              <a:effectLst/>
              <a:latin typeface="Calibri" panose="020F0502020204030204" pitchFamily="34" charset="0"/>
              <a:ea typeface="SimSun" panose="02010600030101010101" pitchFamily="2" charset="-122"/>
            </a:endParaRPr>
          </a:p>
          <a:p>
            <a:endParaRPr lang="en-US" sz="2000" dirty="0">
              <a:solidFill>
                <a:srgbClr val="FFFFFF"/>
              </a:solidFill>
            </a:endParaRPr>
          </a:p>
          <a:p>
            <a:pPr marL="457200" lvl="1" indent="0">
              <a:buNone/>
            </a:pPr>
            <a:r>
              <a:rPr lang="en-US" sz="1600" dirty="0">
                <a:solidFill>
                  <a:srgbClr val="FFFFFF"/>
                </a:solidFill>
              </a:rPr>
              <a:t>  </a:t>
            </a:r>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a:solidFill>
                  <a:srgbClr val="FFFFFF"/>
                </a:solidFill>
              </a:rPr>
              <a:pPr>
                <a:spcAft>
                  <a:spcPts val="600"/>
                </a:spcAft>
              </a:pPr>
              <a:t>40</a:t>
            </a:fld>
            <a:endParaRPr lang="en-US">
              <a:solidFill>
                <a:srgbClr val="FFFFFF"/>
              </a:solidFill>
            </a:endParaRPr>
          </a:p>
        </p:txBody>
      </p:sp>
    </p:spTree>
    <p:extLst>
      <p:ext uri="{BB962C8B-B14F-4D97-AF65-F5344CB8AC3E}">
        <p14:creationId xmlns:p14="http://schemas.microsoft.com/office/powerpoint/2010/main" val="75545725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747618" y="2951993"/>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dirty="0">
                <a:solidFill>
                  <a:srgbClr val="FFFFFF"/>
                </a:solidFill>
                <a:latin typeface="LMRoman17-Regular"/>
              </a:rPr>
              <a:t>Lecture 2</a:t>
            </a:r>
            <a:r>
              <a:rPr lang="en-US" sz="4800" b="0" i="0" u="none" strike="noStrike" baseline="0" dirty="0">
                <a:solidFill>
                  <a:srgbClr val="FFFFFF"/>
                </a:solidFill>
                <a:latin typeface="LMRoman17-Regular"/>
              </a:rPr>
              <a:t>: </a:t>
            </a:r>
            <a:r>
              <a:rPr lang="en-US" sz="4800" dirty="0">
                <a:solidFill>
                  <a:srgbClr val="FFFFFF"/>
                </a:solidFill>
                <a:latin typeface="LMRoman17-Regular"/>
              </a:rPr>
              <a:t>Multiple Linear Regression </a:t>
            </a:r>
            <a:r>
              <a:rPr lang="en-CA" sz="4800" dirty="0">
                <a:solidFill>
                  <a:srgbClr val="FFFFFF"/>
                </a:solidFill>
                <a:latin typeface="LMRoman17-Regular"/>
              </a:rPr>
              <a:t>Interaction effects, quantitative and qualitative variables</a:t>
            </a:r>
            <a:endParaRPr lang="en-US" sz="4800" dirty="0">
              <a:solidFill>
                <a:srgbClr val="FFFFFF"/>
              </a:solidFill>
              <a:latin typeface="LMRoman17-Regular"/>
            </a:endParaRP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BF2E2D1-4607-E8AD-9B57-BFE1A5F822BE}"/>
              </a:ext>
            </a:extLst>
          </p:cNvPr>
          <p:cNvSpPr>
            <a:spLocks noGrp="1"/>
          </p:cNvSpPr>
          <p:nvPr>
            <p:ph type="sldNum" sz="quarter" idx="12"/>
          </p:nvPr>
        </p:nvSpPr>
        <p:spPr/>
        <p:txBody>
          <a:bodyPr/>
          <a:lstStyle/>
          <a:p>
            <a:fld id="{998FC6E2-3800-4EB0-A18D-3856D6660061}" type="slidenum">
              <a:rPr lang="en-US" smtClean="0"/>
              <a:t>6</a:t>
            </a:fld>
            <a:endParaRPr lang="en-US" dirty="0"/>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7475F1-1A7B-AFAD-613C-CE1E1D67C180}"/>
              </a:ext>
            </a:extLst>
          </p:cNvPr>
          <p:cNvSpPr>
            <a:spLocks noGrp="1"/>
          </p:cNvSpPr>
          <p:nvPr>
            <p:ph type="title"/>
          </p:nvPr>
        </p:nvSpPr>
        <p:spPr/>
        <p:txBody>
          <a:bodyPr/>
          <a:lstStyle/>
          <a:p>
            <a:r>
              <a:rPr lang="en-US" dirty="0"/>
              <a:t>Quick recap of lecture 1</a:t>
            </a:r>
          </a:p>
        </p:txBody>
      </p:sp>
      <p:pic>
        <p:nvPicPr>
          <p:cNvPr id="4" name="Picture 3" descr="Shape&#10;&#10;Description automatically generated with medium confidence">
            <a:extLst>
              <a:ext uri="{FF2B5EF4-FFF2-40B4-BE49-F238E27FC236}">
                <a16:creationId xmlns:a16="http://schemas.microsoft.com/office/drawing/2014/main" id="{48AC45D4-BE18-D9FF-2935-79187A18BCB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A7F5A682-FBDF-8111-F9E2-11C68B7E3250}"/>
                  </a:ext>
                </a:extLst>
              </p:cNvPr>
              <p:cNvSpPr>
                <a:spLocks noGrp="1"/>
              </p:cNvSpPr>
              <p:nvPr>
                <p:ph idx="1"/>
              </p:nvPr>
            </p:nvSpPr>
            <p:spPr>
              <a:xfrm>
                <a:off x="838200" y="1825625"/>
                <a:ext cx="10515600" cy="4667250"/>
              </a:xfrm>
            </p:spPr>
            <p:txBody>
              <a:bodyPr>
                <a:normAutofit lnSpcReduction="10000"/>
              </a:bodyPr>
              <a:lstStyle/>
              <a:p>
                <a:r>
                  <a:rPr lang="en-US" sz="1800" dirty="0"/>
                  <a:t>Statistics: </a:t>
                </a:r>
              </a:p>
              <a:p>
                <a:pPr lvl="1"/>
                <a:r>
                  <a:rPr lang="en-US" sz="1800" dirty="0"/>
                  <a:t>General linear model </a:t>
                </a:r>
                <a14:m>
                  <m:oMath xmlns:m="http://schemas.openxmlformats.org/officeDocument/2006/math">
                    <m:r>
                      <a:rPr lang="en-US" sz="1800">
                        <a:latin typeface="Cambria Math" panose="02040503050406030204" pitchFamily="18" charset="0"/>
                      </a:rPr>
                      <m:t>𝑔</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 </m:t>
                    </m:r>
                    <m:r>
                      <a:rPr lang="en-US" sz="1800">
                        <a:latin typeface="Cambria Math" panose="02040503050406030204" pitchFamily="18" charset="0"/>
                      </a:rPr>
                      <m:t>𝜀</m:t>
                    </m:r>
                    <m:r>
                      <a:rPr lang="en-US" sz="1800">
                        <a:latin typeface="Cambria Math" panose="02040503050406030204" pitchFamily="18" charset="0"/>
                      </a:rPr>
                      <m:t>,  </m:t>
                    </m:r>
                    <m:r>
                      <m:rPr>
                        <m:sty m:val="p"/>
                      </m:rPr>
                      <a:rPr lang="en-US" sz="1800">
                        <a:latin typeface="Cambria Math" panose="02040503050406030204" pitchFamily="18" charset="0"/>
                      </a:rPr>
                      <m:t>g</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oMath>
                </a14:m>
                <a:endParaRPr lang="en-US" sz="1800" dirty="0"/>
              </a:p>
              <a:p>
                <a:pPr lvl="1"/>
                <a:r>
                  <a:rPr lang="en-US" sz="1800" dirty="0"/>
                  <a:t>Generalized linear model </a:t>
                </a:r>
                <a14:m>
                  <m:oMath xmlns:m="http://schemas.openxmlformats.org/officeDocument/2006/math">
                    <m:sSub>
                      <m:sSubPr>
                        <m:ctrlPr>
                          <a:rPr lang="en-US" sz="1800" i="1">
                            <a:latin typeface="Cambria Math" panose="02040503050406030204" pitchFamily="18" charset="0"/>
                          </a:rPr>
                        </m:ctrlPr>
                      </m:sSubPr>
                      <m:e>
                        <m:r>
                          <m:rPr>
                            <m:sty m:val="p"/>
                          </m:rPr>
                          <a:rPr lang="en-US" sz="1800">
                            <a:latin typeface="Cambria Math" panose="02040503050406030204" pitchFamily="18" charset="0"/>
                          </a:rPr>
                          <m:t>g</m:t>
                        </m:r>
                        <m:r>
                          <a:rPr lang="en-US" sz="1800">
                            <a:latin typeface="Cambria Math" panose="02040503050406030204" pitchFamily="18" charset="0"/>
                          </a:rPr>
                          <m:t>(</m:t>
                        </m:r>
                        <m:r>
                          <a:rPr lang="en-US" sz="1800">
                            <a:latin typeface="Cambria Math" panose="02040503050406030204" pitchFamily="18" charset="0"/>
                          </a:rPr>
                          <m:t>𝑦</m:t>
                        </m:r>
                      </m:e>
                      <m:sub>
                        <m:r>
                          <a:rPr lang="en-US" sz="1800">
                            <a:latin typeface="Cambria Math" panose="02040503050406030204" pitchFamily="18" charset="0"/>
                          </a:rPr>
                          <m:t>𝑖</m:t>
                        </m:r>
                      </m:sub>
                    </m:sSub>
                    <m:r>
                      <a:rPr lang="en-US" sz="1800">
                        <a:latin typeface="Cambria Math" panose="02040503050406030204" pitchFamily="18" charset="0"/>
                      </a:rPr>
                      <m:t>)= </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0</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1</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1</m:t>
                        </m:r>
                      </m:sub>
                    </m:sSub>
                    <m:r>
                      <a:rPr lang="en-US" sz="1800">
                        <a:latin typeface="Cambria Math" panose="02040503050406030204" pitchFamily="18" charset="0"/>
                      </a:rPr>
                      <m:t>+</m:t>
                    </m:r>
                    <m:sSub>
                      <m:sSubPr>
                        <m:ctrlPr>
                          <a:rPr lang="en-US" sz="1800" i="1">
                            <a:latin typeface="Cambria Math" panose="02040503050406030204" pitchFamily="18" charset="0"/>
                          </a:rPr>
                        </m:ctrlPr>
                      </m:sSubPr>
                      <m:e>
                        <m:r>
                          <a:rPr lang="en-US" sz="1800">
                            <a:latin typeface="Cambria Math" panose="02040503050406030204" pitchFamily="18" charset="0"/>
                          </a:rPr>
                          <m:t>𝛽</m:t>
                        </m:r>
                      </m:e>
                      <m:sub>
                        <m:r>
                          <a:rPr lang="en-US" sz="1800">
                            <a:latin typeface="Cambria Math" panose="02040503050406030204" pitchFamily="18" charset="0"/>
                          </a:rPr>
                          <m:t>2</m:t>
                        </m:r>
                      </m:sub>
                    </m:sSub>
                    <m:sSub>
                      <m:sSubPr>
                        <m:ctrlPr>
                          <a:rPr lang="en-US" sz="1800" i="1">
                            <a:latin typeface="Cambria Math" panose="02040503050406030204" pitchFamily="18" charset="0"/>
                          </a:rPr>
                        </m:ctrlPr>
                      </m:sSubPr>
                      <m:e>
                        <m:r>
                          <a:rPr lang="en-US" sz="1800">
                            <a:latin typeface="Cambria Math" panose="02040503050406030204" pitchFamily="18" charset="0"/>
                          </a:rPr>
                          <m:t>𝑋</m:t>
                        </m:r>
                      </m:e>
                      <m:sub>
                        <m:r>
                          <a:rPr lang="en-US" sz="1800">
                            <a:latin typeface="Cambria Math" panose="02040503050406030204" pitchFamily="18" charset="0"/>
                          </a:rPr>
                          <m:t>2</m:t>
                        </m:r>
                      </m:sub>
                    </m:sSub>
                    <m:r>
                      <a:rPr lang="en-US" sz="1800">
                        <a:latin typeface="Cambria Math" panose="02040503050406030204" pitchFamily="18" charset="0"/>
                      </a:rPr>
                      <m:t>+ </m:t>
                    </m:r>
                    <m:r>
                      <a:rPr lang="en-US" sz="1800">
                        <a:latin typeface="Cambria Math" panose="02040503050406030204" pitchFamily="18" charset="0"/>
                      </a:rPr>
                      <m:t>𝜀</m:t>
                    </m:r>
                    <m:r>
                      <a:rPr lang="en-US" sz="1800">
                        <a:latin typeface="Cambria Math" panose="02040503050406030204" pitchFamily="18" charset="0"/>
                      </a:rPr>
                      <m:t>,  </m:t>
                    </m:r>
                    <m:r>
                      <m:rPr>
                        <m:sty m:val="p"/>
                      </m:rPr>
                      <a:rPr lang="en-US" sz="1800">
                        <a:latin typeface="Cambria Math" panose="02040503050406030204" pitchFamily="18" charset="0"/>
                      </a:rPr>
                      <m:t>g</m:t>
                    </m:r>
                    <m:d>
                      <m:dPr>
                        <m:ctrlPr>
                          <a:rPr lang="en-US" sz="1800" i="1">
                            <a:latin typeface="Cambria Math" panose="02040503050406030204" pitchFamily="18" charset="0"/>
                          </a:rPr>
                        </m:ctrlPr>
                      </m:dPr>
                      <m:e>
                        <m:sSub>
                          <m:sSubPr>
                            <m:ctrlPr>
                              <a:rPr lang="en-US" sz="1800" i="1">
                                <a:latin typeface="Cambria Math" panose="02040503050406030204" pitchFamily="18" charset="0"/>
                              </a:rPr>
                            </m:ctrlPr>
                          </m:sSubPr>
                          <m:e>
                            <m:r>
                              <a:rPr lang="en-US" sz="1800">
                                <a:latin typeface="Cambria Math" panose="02040503050406030204" pitchFamily="18" charset="0"/>
                              </a:rPr>
                              <m:t>𝑦</m:t>
                            </m:r>
                          </m:e>
                          <m:sub>
                            <m:r>
                              <a:rPr lang="en-US" sz="1800">
                                <a:latin typeface="Cambria Math" panose="02040503050406030204" pitchFamily="18" charset="0"/>
                              </a:rPr>
                              <m:t>𝑖</m:t>
                            </m:r>
                          </m:sub>
                        </m:sSub>
                      </m:e>
                    </m:d>
                    <m:r>
                      <a:rPr lang="en-US" sz="1800">
                        <a:latin typeface="Cambria Math" panose="02040503050406030204" pitchFamily="18" charset="0"/>
                      </a:rPr>
                      <m:t>=</m:t>
                    </m:r>
                    <m:sSub>
                      <m:sSubPr>
                        <m:ctrlPr>
                          <a:rPr lang="en-US" sz="1800" i="1">
                            <a:latin typeface="Cambria Math" panose="02040503050406030204" pitchFamily="18" charset="0"/>
                          </a:rPr>
                        </m:ctrlPr>
                      </m:sSubPr>
                      <m:e>
                        <m:r>
                          <m:rPr>
                            <m:sty m:val="p"/>
                          </m:rPr>
                          <a:rPr lang="en-US" sz="1800">
                            <a:latin typeface="Cambria Math" panose="02040503050406030204" pitchFamily="18" charset="0"/>
                          </a:rPr>
                          <m:t>ln</m:t>
                        </m:r>
                        <m:r>
                          <a:rPr lang="en-US" sz="1800">
                            <a:latin typeface="Cambria Math" panose="02040503050406030204" pitchFamily="18" charset="0"/>
                          </a:rPr>
                          <m:t>(</m:t>
                        </m:r>
                        <m:r>
                          <a:rPr lang="en-US" sz="1800">
                            <a:latin typeface="Cambria Math" panose="02040503050406030204" pitchFamily="18" charset="0"/>
                          </a:rPr>
                          <m:t>𝑦</m:t>
                        </m:r>
                      </m:e>
                      <m:sub>
                        <m:r>
                          <a:rPr lang="en-US" sz="1800">
                            <a:latin typeface="Cambria Math" panose="02040503050406030204" pitchFamily="18" charset="0"/>
                          </a:rPr>
                          <m:t>𝑖</m:t>
                        </m:r>
                      </m:sub>
                    </m:sSub>
                    <m:r>
                      <a:rPr lang="en-US" sz="1800">
                        <a:latin typeface="Cambria Math" panose="02040503050406030204" pitchFamily="18" charset="0"/>
                      </a:rPr>
                      <m:t>)</m:t>
                    </m:r>
                    <m:r>
                      <a:rPr lang="en-US" sz="1800" b="0" i="0" smtClean="0">
                        <a:latin typeface="Cambria Math" panose="02040503050406030204" pitchFamily="18" charset="0"/>
                      </a:rPr>
                      <m:t>,</m:t>
                    </m:r>
                    <m:r>
                      <m:rPr>
                        <m:sty m:val="p"/>
                      </m:rPr>
                      <a:rPr lang="en-US" sz="1800">
                        <a:latin typeface="Cambria Math" panose="02040503050406030204" pitchFamily="18" charset="0"/>
                        <a:ea typeface="Cambria Math" panose="02040503050406030204" pitchFamily="18" charset="0"/>
                      </a:rPr>
                      <m:t>g</m:t>
                    </m:r>
                    <m:d>
                      <m:dPr>
                        <m:ctrlPr>
                          <a:rPr lang="en-US" sz="1800" i="1">
                            <a:latin typeface="Cambria Math" panose="02040503050406030204" pitchFamily="18" charset="0"/>
                            <a:ea typeface="Cambria Math" panose="02040503050406030204" pitchFamily="18" charset="0"/>
                          </a:rPr>
                        </m:ctrlPr>
                      </m:dPr>
                      <m:e>
                        <m:sSub>
                          <m:sSubPr>
                            <m:ctrlPr>
                              <a:rPr lang="en-US" sz="1800" i="1">
                                <a:latin typeface="Cambria Math" panose="02040503050406030204" pitchFamily="18" charset="0"/>
                              </a:rPr>
                            </m:ctrlPr>
                          </m:sSubPr>
                          <m:e>
                            <m:r>
                              <a:rPr lang="en-US" sz="1800" i="1">
                                <a:latin typeface="Cambria Math" panose="02040503050406030204" pitchFamily="18" charset="0"/>
                              </a:rPr>
                              <m:t>𝑦</m:t>
                            </m:r>
                          </m:e>
                          <m:sub>
                            <m:r>
                              <a:rPr lang="en-US" sz="1800" i="1">
                                <a:latin typeface="Cambria Math" panose="02040503050406030204" pitchFamily="18" charset="0"/>
                              </a:rPr>
                              <m:t>𝑖</m:t>
                            </m:r>
                          </m:sub>
                        </m:sSub>
                      </m:e>
                    </m:d>
                    <m:r>
                      <a:rPr lang="en-US" sz="1800">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𝑙𝑜𝑔𝑖𝑡</m:t>
                    </m:r>
                    <m:r>
                      <a:rPr lang="en-US" sz="1800" i="1">
                        <a:latin typeface="Cambria Math" panose="02040503050406030204" pitchFamily="18" charset="0"/>
                        <a:ea typeface="Cambria Math" panose="02040503050406030204" pitchFamily="18" charset="0"/>
                      </a:rPr>
                      <m:t>(</m:t>
                    </m:r>
                    <m:r>
                      <a:rPr lang="en-US" sz="1800" i="1">
                        <a:latin typeface="Cambria Math" panose="02040503050406030204" pitchFamily="18" charset="0"/>
                        <a:ea typeface="Cambria Math" panose="02040503050406030204" pitchFamily="18" charset="0"/>
                      </a:rPr>
                      <m:t>𝑝</m:t>
                    </m:r>
                    <m:r>
                      <a:rPr lang="en-US" sz="1800" i="1">
                        <a:latin typeface="Cambria Math" panose="02040503050406030204" pitchFamily="18" charset="0"/>
                      </a:rPr>
                      <m:t>)=</m:t>
                    </m:r>
                    <m:r>
                      <m:rPr>
                        <m:sty m:val="p"/>
                      </m:rPr>
                      <a:rPr lang="en-US" sz="1800">
                        <a:latin typeface="Cambria Math" panose="02040503050406030204" pitchFamily="18" charset="0"/>
                      </a:rPr>
                      <m:t>ln</m:t>
                    </m:r>
                    <m:r>
                      <a:rPr lang="en-US" sz="1800" i="1">
                        <a:latin typeface="Cambria Math" panose="02040503050406030204" pitchFamily="18" charset="0"/>
                      </a:rPr>
                      <m:t>⁡(</m:t>
                    </m:r>
                    <m:f>
                      <m:fPr>
                        <m:ctrlPr>
                          <a:rPr lang="en-US" sz="1800" i="1">
                            <a:latin typeface="Cambria Math" panose="02040503050406030204" pitchFamily="18" charset="0"/>
                          </a:rPr>
                        </m:ctrlPr>
                      </m:fPr>
                      <m:num>
                        <m:r>
                          <a:rPr lang="en-US" sz="1800" i="1">
                            <a:latin typeface="Cambria Math" panose="02040503050406030204" pitchFamily="18" charset="0"/>
                          </a:rPr>
                          <m:t>𝑝</m:t>
                        </m:r>
                      </m:num>
                      <m:den>
                        <m:r>
                          <a:rPr lang="en-US" sz="1800" i="1">
                            <a:latin typeface="Cambria Math" panose="02040503050406030204" pitchFamily="18" charset="0"/>
                          </a:rPr>
                          <m:t>1−</m:t>
                        </m:r>
                        <m:r>
                          <a:rPr lang="en-US" sz="1800" i="1">
                            <a:latin typeface="Cambria Math" panose="02040503050406030204" pitchFamily="18" charset="0"/>
                          </a:rPr>
                          <m:t>𝑝</m:t>
                        </m:r>
                      </m:den>
                    </m:f>
                    <m:r>
                      <a:rPr lang="en-US" sz="1800" i="1">
                        <a:latin typeface="Cambria Math" panose="02040503050406030204" pitchFamily="18" charset="0"/>
                      </a:rPr>
                      <m:t>)</m:t>
                    </m:r>
                  </m:oMath>
                </a14:m>
                <a:endParaRPr lang="en-US" sz="1800" dirty="0"/>
              </a:p>
              <a:p>
                <a:pPr lvl="1"/>
                <a:r>
                  <a:rPr lang="en-US" sz="1800" dirty="0"/>
                  <a:t>Least square method to estimate parameters</a:t>
                </a:r>
              </a:p>
              <a:p>
                <a:pPr lvl="1"/>
                <a:endParaRPr lang="en-US" sz="1800" dirty="0"/>
              </a:p>
              <a:p>
                <a:pPr lvl="1"/>
                <a:endParaRPr lang="en-US" sz="1800" dirty="0"/>
              </a:p>
              <a:p>
                <a:pPr lvl="1"/>
                <a:endParaRPr lang="en-US" sz="1800" dirty="0"/>
              </a:p>
              <a:p>
                <a:pPr lvl="1"/>
                <a:r>
                  <a:rPr lang="en-US" sz="1800" dirty="0"/>
                  <a:t>Model utility (different null hypothesis H0)</a:t>
                </a:r>
              </a:p>
              <a:p>
                <a:pPr lvl="2"/>
                <a:r>
                  <a:rPr lang="en-US" sz="1400" dirty="0"/>
                  <a:t>F-test : full VS null</a:t>
                </a:r>
              </a:p>
              <a:p>
                <a:pPr lvl="2"/>
                <a:r>
                  <a:rPr lang="en-US" sz="1400" dirty="0"/>
                  <a:t>Partial F-test: full VS reduced</a:t>
                </a:r>
              </a:p>
              <a:p>
                <a:pPr lvl="2"/>
                <a:r>
                  <a:rPr lang="en-US" sz="1400" dirty="0"/>
                  <a:t>t-test: individual predictor</a:t>
                </a:r>
              </a:p>
              <a:p>
                <a:pPr lvl="1"/>
                <a:r>
                  <a:rPr lang="en-US" sz="1800" dirty="0"/>
                  <a:t>Model goodness of fit: </a:t>
                </a:r>
                <a14:m>
                  <m:oMath xmlns:m="http://schemas.openxmlformats.org/officeDocument/2006/math">
                    <m:sSup>
                      <m:sSupPr>
                        <m:ctrlPr>
                          <a:rPr lang="en-US" sz="1800" i="1">
                            <a:latin typeface="Cambria Math" panose="02040503050406030204" pitchFamily="18" charset="0"/>
                          </a:rPr>
                        </m:ctrlPr>
                      </m:sSupPr>
                      <m:e>
                        <m:r>
                          <a:rPr lang="en-US" sz="1800" b="0" i="1">
                            <a:latin typeface="Cambria Math" panose="02040503050406030204" pitchFamily="18" charset="0"/>
                          </a:rPr>
                          <m:t>𝑅</m:t>
                        </m:r>
                      </m:e>
                      <m:sup>
                        <m:r>
                          <a:rPr lang="en-US" sz="1800" b="0" i="1">
                            <a:latin typeface="Cambria Math" panose="02040503050406030204" pitchFamily="18" charset="0"/>
                          </a:rPr>
                          <m:t>2</m:t>
                        </m:r>
                      </m:sup>
                    </m:sSup>
                    <m:r>
                      <a:rPr lang="en-US" sz="1800" b="0" i="1">
                        <a:latin typeface="Cambria Math" panose="02040503050406030204" pitchFamily="18" charset="0"/>
                      </a:rPr>
                      <m:t>, </m:t>
                    </m:r>
                    <m:sSubSup>
                      <m:sSubSupPr>
                        <m:ctrlPr>
                          <a:rPr lang="en-US" sz="1800" b="0" i="1">
                            <a:latin typeface="Cambria Math" panose="02040503050406030204" pitchFamily="18" charset="0"/>
                          </a:rPr>
                        </m:ctrlPr>
                      </m:sSubSupPr>
                      <m:e>
                        <m:r>
                          <a:rPr lang="en-US" sz="1800" b="0" i="1">
                            <a:latin typeface="Cambria Math" panose="02040503050406030204" pitchFamily="18" charset="0"/>
                          </a:rPr>
                          <m:t>𝑅</m:t>
                        </m:r>
                      </m:e>
                      <m:sub>
                        <m:r>
                          <a:rPr lang="en-US" sz="1800" b="0" i="1">
                            <a:latin typeface="Cambria Math" panose="02040503050406030204" pitchFamily="18" charset="0"/>
                          </a:rPr>
                          <m:t>𝑎𝑑𝑗</m:t>
                        </m:r>
                      </m:sub>
                      <m:sup>
                        <m:r>
                          <a:rPr lang="en-US" sz="1800" b="0" i="1">
                            <a:latin typeface="Cambria Math" panose="02040503050406030204" pitchFamily="18" charset="0"/>
                          </a:rPr>
                          <m:t>2</m:t>
                        </m:r>
                      </m:sup>
                    </m:sSubSup>
                    <m:r>
                      <a:rPr lang="en-US" sz="1800" b="0" i="1">
                        <a:latin typeface="Cambria Math" panose="02040503050406030204" pitchFamily="18" charset="0"/>
                      </a:rPr>
                      <m:t>, </m:t>
                    </m:r>
                    <m:r>
                      <a:rPr lang="en-US" sz="1800" b="0" i="1">
                        <a:latin typeface="Cambria Math" panose="02040503050406030204" pitchFamily="18" charset="0"/>
                      </a:rPr>
                      <m:t>𝑀𝑆𝐸</m:t>
                    </m:r>
                  </m:oMath>
                </a14:m>
                <a:endParaRPr lang="en-US" sz="1800" dirty="0"/>
              </a:p>
              <a:p>
                <a:pPr lvl="1"/>
                <a:r>
                  <a:rPr lang="en-US" sz="1800" dirty="0"/>
                  <a:t>Model prediction</a:t>
                </a:r>
              </a:p>
              <a:p>
                <a:r>
                  <a:rPr lang="en-US" sz="1800" dirty="0"/>
                  <a:t>Code:</a:t>
                </a:r>
              </a:p>
              <a:p>
                <a:pPr lvl="1"/>
                <a:r>
                  <a:rPr lang="en-US" sz="1800" dirty="0" err="1"/>
                  <a:t>lm</a:t>
                </a:r>
                <a:r>
                  <a:rPr lang="en-US" sz="1800" dirty="0"/>
                  <a:t>(); </a:t>
                </a:r>
                <a:r>
                  <a:rPr lang="en-US" sz="1800" dirty="0" err="1"/>
                  <a:t>glm</a:t>
                </a:r>
                <a:r>
                  <a:rPr lang="en-US" sz="1800" dirty="0"/>
                  <a:t>(); summary(); coefficients(); </a:t>
                </a:r>
                <a:r>
                  <a:rPr lang="en-US" sz="1800" dirty="0" err="1"/>
                  <a:t>confint</a:t>
                </a:r>
                <a:r>
                  <a:rPr lang="en-US" sz="1800" dirty="0"/>
                  <a:t>(); </a:t>
                </a:r>
                <a:r>
                  <a:rPr lang="en-US" sz="1800" dirty="0" err="1"/>
                  <a:t>anova</a:t>
                </a:r>
                <a:r>
                  <a:rPr lang="en-US" sz="1800" dirty="0"/>
                  <a:t>(); predict(); </a:t>
                </a:r>
              </a:p>
            </p:txBody>
          </p:sp>
        </mc:Choice>
        <mc:Fallback xmlns="">
          <p:sp>
            <p:nvSpPr>
              <p:cNvPr id="3" name="Content Placeholder 2">
                <a:extLst>
                  <a:ext uri="{FF2B5EF4-FFF2-40B4-BE49-F238E27FC236}">
                    <a16:creationId xmlns:a16="http://schemas.microsoft.com/office/drawing/2014/main" id="{A7F5A682-FBDF-8111-F9E2-11C68B7E3250}"/>
                  </a:ext>
                </a:extLst>
              </p:cNvPr>
              <p:cNvSpPr>
                <a:spLocks noGrp="1" noRot="1" noChangeAspect="1" noMove="1" noResize="1" noEditPoints="1" noAdjustHandles="1" noChangeArrowheads="1" noChangeShapeType="1" noTextEdit="1"/>
              </p:cNvSpPr>
              <p:nvPr>
                <p:ph idx="1"/>
              </p:nvPr>
            </p:nvSpPr>
            <p:spPr>
              <a:xfrm>
                <a:off x="838200" y="1825625"/>
                <a:ext cx="10515600" cy="4667250"/>
              </a:xfrm>
              <a:blipFill>
                <a:blip r:embed="rId4"/>
                <a:stretch>
                  <a:fillRect l="-406" t="-1697"/>
                </a:stretch>
              </a:blipFill>
            </p:spPr>
            <p:txBody>
              <a:bodyPr/>
              <a:lstStyle/>
              <a:p>
                <a:r>
                  <a:rPr lang="en-US">
                    <a:noFill/>
                  </a:rPr>
                  <a:t> </a:t>
                </a:r>
              </a:p>
            </p:txBody>
          </p:sp>
        </mc:Fallback>
      </mc:AlternateContent>
      <p:sp>
        <p:nvSpPr>
          <p:cNvPr id="5" name="Slide Number Placeholder 4">
            <a:extLst>
              <a:ext uri="{FF2B5EF4-FFF2-40B4-BE49-F238E27FC236}">
                <a16:creationId xmlns:a16="http://schemas.microsoft.com/office/drawing/2014/main" id="{E691491E-2443-C803-F34A-D2A0902EF3D5}"/>
              </a:ext>
            </a:extLst>
          </p:cNvPr>
          <p:cNvSpPr>
            <a:spLocks noGrp="1"/>
          </p:cNvSpPr>
          <p:nvPr>
            <p:ph type="sldNum" sz="quarter" idx="12"/>
          </p:nvPr>
        </p:nvSpPr>
        <p:spPr/>
        <p:txBody>
          <a:bodyPr/>
          <a:lstStyle/>
          <a:p>
            <a:fld id="{998FC6E2-3800-4EB0-A18D-3856D6660061}" type="slidenum">
              <a:rPr lang="en-US" smtClean="0"/>
              <a:t>7</a:t>
            </a:fld>
            <a:endParaRPr lang="en-US"/>
          </a:p>
        </p:txBody>
      </p:sp>
      <p:pic>
        <p:nvPicPr>
          <p:cNvPr id="9" name="Picture 8">
            <a:extLst>
              <a:ext uri="{FF2B5EF4-FFF2-40B4-BE49-F238E27FC236}">
                <a16:creationId xmlns:a16="http://schemas.microsoft.com/office/drawing/2014/main" id="{75238388-A766-D0C4-094C-B937499C422C}"/>
              </a:ext>
            </a:extLst>
          </p:cNvPr>
          <p:cNvPicPr>
            <a:picLocks noChangeAspect="1"/>
          </p:cNvPicPr>
          <p:nvPr/>
        </p:nvPicPr>
        <p:blipFill>
          <a:blip r:embed="rId5"/>
          <a:stretch>
            <a:fillRect/>
          </a:stretch>
        </p:blipFill>
        <p:spPr>
          <a:xfrm>
            <a:off x="1593086" y="3115105"/>
            <a:ext cx="6793677" cy="743019"/>
          </a:xfrm>
          <a:prstGeom prst="rect">
            <a:avLst/>
          </a:prstGeom>
        </p:spPr>
      </p:pic>
      <p:pic>
        <p:nvPicPr>
          <p:cNvPr id="11" name="Picture 10">
            <a:extLst>
              <a:ext uri="{FF2B5EF4-FFF2-40B4-BE49-F238E27FC236}">
                <a16:creationId xmlns:a16="http://schemas.microsoft.com/office/drawing/2014/main" id="{E6738721-959C-613F-E086-02156A664302}"/>
              </a:ext>
            </a:extLst>
          </p:cNvPr>
          <p:cNvPicPr>
            <a:picLocks noChangeAspect="1"/>
          </p:cNvPicPr>
          <p:nvPr/>
        </p:nvPicPr>
        <p:blipFill>
          <a:blip r:embed="rId6"/>
          <a:stretch>
            <a:fillRect/>
          </a:stretch>
        </p:blipFill>
        <p:spPr>
          <a:xfrm>
            <a:off x="8755635" y="5503210"/>
            <a:ext cx="3215781" cy="1218265"/>
          </a:xfrm>
          <a:prstGeom prst="rect">
            <a:avLst/>
          </a:prstGeom>
        </p:spPr>
      </p:pic>
      <p:pic>
        <p:nvPicPr>
          <p:cNvPr id="12" name="Picture 2" descr="Linear Regression Explained with Python Examples - Data Analytics">
            <a:extLst>
              <a:ext uri="{FF2B5EF4-FFF2-40B4-BE49-F238E27FC236}">
                <a16:creationId xmlns:a16="http://schemas.microsoft.com/office/drawing/2014/main" id="{C0BD3F52-C85B-0E61-801C-F5381237E43E}"/>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4930" b="6585"/>
          <a:stretch/>
        </p:blipFill>
        <p:spPr bwMode="auto">
          <a:xfrm>
            <a:off x="8610600" y="2770252"/>
            <a:ext cx="3329415" cy="23274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FC3F5E72-AC47-A3B5-80E8-2CC72817385D}"/>
                  </a:ext>
                </a:extLst>
              </p:cNvPr>
              <p:cNvSpPr txBox="1"/>
              <p:nvPr/>
            </p:nvSpPr>
            <p:spPr>
              <a:xfrm>
                <a:off x="4427173" y="4222458"/>
                <a:ext cx="2692788" cy="738664"/>
              </a:xfrm>
              <a:prstGeom prst="rect">
                <a:avLst/>
              </a:prstGeom>
              <a:noFill/>
            </p:spPr>
            <p:txBody>
              <a:bodyPr wrap="none" rtlCol="0">
                <a:spAutoFit/>
              </a:bodyPr>
              <a:lstStyle/>
              <a:p>
                <a:r>
                  <a:rPr lang="en-US" sz="1400" dirty="0"/>
                  <a:t>H0: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b="0" i="1" smtClean="0">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3</m:t>
                        </m:r>
                      </m:sub>
                    </m:sSub>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4</m:t>
                        </m:r>
                      </m:sub>
                    </m:sSub>
                    <m:r>
                      <a:rPr lang="en-US" sz="1400" i="1">
                        <a:latin typeface="Cambria Math" panose="02040503050406030204" pitchFamily="18" charset="0"/>
                      </a:rPr>
                      <m:t>=</m:t>
                    </m:r>
                    <m:r>
                      <a:rPr lang="en-US" sz="1400" b="0" i="1" smtClean="0">
                        <a:latin typeface="Cambria Math" panose="02040503050406030204" pitchFamily="18" charset="0"/>
                      </a:rPr>
                      <m:t>0</m:t>
                    </m:r>
                  </m:oMath>
                </a14:m>
                <a:endParaRPr lang="en-US" sz="1400" dirty="0"/>
              </a:p>
              <a:p>
                <a:r>
                  <a:rPr lang="en-US" sz="1400" dirty="0"/>
                  <a:t>H0: </a:t>
                </a:r>
                <a14:m>
                  <m:oMath xmlns:m="http://schemas.openxmlformats.org/officeDocument/2006/math">
                    <m:sSub>
                      <m:sSubPr>
                        <m:ctrlPr>
                          <a:rPr lang="en-US" sz="1400" i="1" smtClean="0">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1</m:t>
                        </m:r>
                      </m:sub>
                    </m:sSub>
                    <m:r>
                      <a:rPr lang="en-US" sz="1400" i="1">
                        <a:latin typeface="Cambria Math" panose="02040503050406030204" pitchFamily="18" charset="0"/>
                      </a:rPr>
                      <m:t>=</m:t>
                    </m:r>
                    <m:r>
                      <a:rPr lang="en-US" sz="1400" b="0" i="1" smtClean="0">
                        <a:latin typeface="Cambria Math" panose="02040503050406030204" pitchFamily="18" charset="0"/>
                      </a:rPr>
                      <m:t>0</m:t>
                    </m:r>
                    <m:r>
                      <a:rPr lang="en-US" sz="1400" b="0" i="0" smtClean="0">
                        <a:latin typeface="Cambria Math" panose="02040503050406030204" pitchFamily="18" charset="0"/>
                      </a:rPr>
                      <m:t> </m:t>
                    </m:r>
                    <m:r>
                      <m:rPr>
                        <m:sty m:val="p"/>
                      </m:rPr>
                      <a:rPr lang="en-US" sz="1400" b="0" i="0" smtClean="0">
                        <a:latin typeface="Cambria Math" panose="02040503050406030204" pitchFamily="18" charset="0"/>
                      </a:rPr>
                      <m:t>and</m:t>
                    </m:r>
                    <m:sSub>
                      <m:sSubPr>
                        <m:ctrlPr>
                          <a:rPr lang="en-US" sz="1400" i="1">
                            <a:latin typeface="Cambria Math" panose="02040503050406030204" pitchFamily="18" charset="0"/>
                          </a:rPr>
                        </m:ctrlPr>
                      </m:sSubPr>
                      <m:e>
                        <m:r>
                          <a:rPr lang="en-US" sz="1400" b="0" i="1" smtClean="0">
                            <a:latin typeface="Cambria Math" panose="02040503050406030204" pitchFamily="18" charset="0"/>
                          </a:rPr>
                          <m:t> </m:t>
                        </m:r>
                        <m:r>
                          <a:rPr lang="en-US" sz="1400" i="1">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ea typeface="Cambria Math" panose="02040503050406030204" pitchFamily="18" charset="0"/>
                          </a:rPr>
                          <m:t>2</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3</m:t>
                        </m:r>
                      </m:sub>
                    </m:sSub>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ea typeface="Cambria Math" panose="02040503050406030204" pitchFamily="18" charset="0"/>
                          </a:rPr>
                          <m:t>𝛽</m:t>
                        </m:r>
                      </m:e>
                      <m:sub>
                        <m:r>
                          <a:rPr lang="en-US" sz="1400" i="1">
                            <a:latin typeface="Cambria Math" panose="02040503050406030204" pitchFamily="18" charset="0"/>
                            <a:ea typeface="Cambria Math" panose="02040503050406030204" pitchFamily="18" charset="0"/>
                          </a:rPr>
                          <m:t>4</m:t>
                        </m:r>
                      </m:sub>
                    </m:sSub>
                    <m:r>
                      <a:rPr lang="en-US" sz="1400" i="1" smtClean="0">
                        <a:latin typeface="Cambria Math" panose="02040503050406030204" pitchFamily="18" charset="0"/>
                        <a:ea typeface="Cambria Math" panose="02040503050406030204" pitchFamily="18" charset="0"/>
                      </a:rPr>
                      <m:t>≠</m:t>
                    </m:r>
                    <m:r>
                      <a:rPr lang="en-US" sz="1400" i="1">
                        <a:latin typeface="Cambria Math" panose="02040503050406030204" pitchFamily="18" charset="0"/>
                      </a:rPr>
                      <m:t>0</m:t>
                    </m:r>
                  </m:oMath>
                </a14:m>
                <a:endParaRPr lang="en-US" sz="1400" dirty="0"/>
              </a:p>
              <a:p>
                <a:r>
                  <a:rPr lang="en-US" sz="1400" dirty="0"/>
                  <a:t>H0: </a:t>
                </a:r>
                <a14:m>
                  <m:oMath xmlns:m="http://schemas.openxmlformats.org/officeDocument/2006/math">
                    <m:sSub>
                      <m:sSubPr>
                        <m:ctrlPr>
                          <a:rPr lang="en-US" sz="1400" i="1" smtClean="0">
                            <a:latin typeface="Cambria Math" panose="02040503050406030204" pitchFamily="18" charset="0"/>
                          </a:rPr>
                        </m:ctrlPr>
                      </m:sSubPr>
                      <m:e>
                        <m:r>
                          <a:rPr lang="en-US" sz="1400" i="1" smtClean="0">
                            <a:latin typeface="Cambria Math" panose="02040503050406030204" pitchFamily="18" charset="0"/>
                            <a:ea typeface="Cambria Math" panose="02040503050406030204" pitchFamily="18" charset="0"/>
                          </a:rPr>
                          <m:t>𝛽</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=0</m:t>
                    </m:r>
                  </m:oMath>
                </a14:m>
                <a:endParaRPr lang="en-US" sz="1400" dirty="0"/>
              </a:p>
            </p:txBody>
          </p:sp>
        </mc:Choice>
        <mc:Fallback xmlns="">
          <p:sp>
            <p:nvSpPr>
              <p:cNvPr id="14" name="TextBox 13">
                <a:extLst>
                  <a:ext uri="{FF2B5EF4-FFF2-40B4-BE49-F238E27FC236}">
                    <a16:creationId xmlns:a16="http://schemas.microsoft.com/office/drawing/2014/main" id="{FC3F5E72-AC47-A3B5-80E8-2CC72817385D}"/>
                  </a:ext>
                </a:extLst>
              </p:cNvPr>
              <p:cNvSpPr txBox="1">
                <a:spLocks noRot="1" noChangeAspect="1" noMove="1" noResize="1" noEditPoints="1" noAdjustHandles="1" noChangeArrowheads="1" noChangeShapeType="1" noTextEdit="1"/>
              </p:cNvSpPr>
              <p:nvPr/>
            </p:nvSpPr>
            <p:spPr>
              <a:xfrm>
                <a:off x="4427173" y="4222458"/>
                <a:ext cx="2692788" cy="738664"/>
              </a:xfrm>
              <a:prstGeom prst="rect">
                <a:avLst/>
              </a:prstGeom>
              <a:blipFill>
                <a:blip r:embed="rId8"/>
                <a:stretch>
                  <a:fillRect l="-679" t="-1653" b="-7438"/>
                </a:stretch>
              </a:blipFill>
            </p:spPr>
            <p:txBody>
              <a:bodyPr/>
              <a:lstStyle/>
              <a:p>
                <a:r>
                  <a:rPr lang="en-US">
                    <a:noFill/>
                  </a:rPr>
                  <a:t> </a:t>
                </a:r>
              </a:p>
            </p:txBody>
          </p:sp>
        </mc:Fallback>
      </mc:AlternateContent>
      <p:sp>
        <p:nvSpPr>
          <p:cNvPr id="15" name="TextBox 14">
            <a:extLst>
              <a:ext uri="{FF2B5EF4-FFF2-40B4-BE49-F238E27FC236}">
                <a16:creationId xmlns:a16="http://schemas.microsoft.com/office/drawing/2014/main" id="{7BDEECC4-D679-03B2-2676-992DCE76A20D}"/>
              </a:ext>
            </a:extLst>
          </p:cNvPr>
          <p:cNvSpPr txBox="1"/>
          <p:nvPr/>
        </p:nvSpPr>
        <p:spPr>
          <a:xfrm>
            <a:off x="3643313" y="1443770"/>
            <a:ext cx="3283528" cy="369332"/>
          </a:xfrm>
          <a:prstGeom prst="rect">
            <a:avLst/>
          </a:prstGeom>
          <a:noFill/>
        </p:spPr>
        <p:txBody>
          <a:bodyPr wrap="none" rtlCol="0">
            <a:spAutoFit/>
          </a:bodyPr>
          <a:lstStyle/>
          <a:p>
            <a:r>
              <a:rPr lang="en-US" dirty="0"/>
              <a:t>response, coefficients, predictors</a:t>
            </a:r>
          </a:p>
        </p:txBody>
      </p:sp>
      <p:cxnSp>
        <p:nvCxnSpPr>
          <p:cNvPr id="17" name="Straight Arrow Connector 16">
            <a:extLst>
              <a:ext uri="{FF2B5EF4-FFF2-40B4-BE49-F238E27FC236}">
                <a16:creationId xmlns:a16="http://schemas.microsoft.com/office/drawing/2014/main" id="{C03009DA-64E9-B06E-A8EA-154E0D86773A}"/>
              </a:ext>
            </a:extLst>
          </p:cNvPr>
          <p:cNvCxnSpPr/>
          <p:nvPr/>
        </p:nvCxnSpPr>
        <p:spPr>
          <a:xfrm flipH="1">
            <a:off x="3943350" y="1812105"/>
            <a:ext cx="128588" cy="3810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8" name="Straight Arrow Connector 17">
            <a:extLst>
              <a:ext uri="{FF2B5EF4-FFF2-40B4-BE49-F238E27FC236}">
                <a16:creationId xmlns:a16="http://schemas.microsoft.com/office/drawing/2014/main" id="{A9A79DB6-DFF2-BAA0-1D8A-E2C7686F0763}"/>
              </a:ext>
            </a:extLst>
          </p:cNvPr>
          <p:cNvCxnSpPr/>
          <p:nvPr/>
        </p:nvCxnSpPr>
        <p:spPr>
          <a:xfrm flipH="1">
            <a:off x="4610100" y="1836565"/>
            <a:ext cx="128588"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D15CE80-4BCD-FD0F-1C02-F0929F5F48BC}"/>
              </a:ext>
            </a:extLst>
          </p:cNvPr>
          <p:cNvCxnSpPr>
            <a:cxnSpLocks/>
          </p:cNvCxnSpPr>
          <p:nvPr/>
        </p:nvCxnSpPr>
        <p:spPr>
          <a:xfrm>
            <a:off x="5081589" y="1854969"/>
            <a:ext cx="0"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71A07241-E94D-1CB7-4073-DADE020DFE2B}"/>
              </a:ext>
            </a:extLst>
          </p:cNvPr>
          <p:cNvCxnSpPr>
            <a:cxnSpLocks/>
          </p:cNvCxnSpPr>
          <p:nvPr/>
        </p:nvCxnSpPr>
        <p:spPr>
          <a:xfrm>
            <a:off x="5762626" y="1842462"/>
            <a:ext cx="55817" cy="2743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Straight Arrow Connector 29">
            <a:extLst>
              <a:ext uri="{FF2B5EF4-FFF2-40B4-BE49-F238E27FC236}">
                <a16:creationId xmlns:a16="http://schemas.microsoft.com/office/drawing/2014/main" id="{BA815DC9-2DCA-B6B1-A9C6-47A5E15EB45A}"/>
              </a:ext>
            </a:extLst>
          </p:cNvPr>
          <p:cNvCxnSpPr>
            <a:cxnSpLocks/>
          </p:cNvCxnSpPr>
          <p:nvPr/>
        </p:nvCxnSpPr>
        <p:spPr>
          <a:xfrm flipH="1">
            <a:off x="6022625" y="1779268"/>
            <a:ext cx="218781" cy="350021"/>
          </a:xfrm>
          <a:prstGeom prst="straightConnector1">
            <a:avLst/>
          </a:prstGeom>
          <a:ln>
            <a:tailEnd type="triangle"/>
          </a:ln>
        </p:spPr>
        <p:style>
          <a:lnRef idx="1">
            <a:schemeClr val="accent2"/>
          </a:lnRef>
          <a:fillRef idx="0">
            <a:schemeClr val="accent2"/>
          </a:fillRef>
          <a:effectRef idx="0">
            <a:schemeClr val="accent2"/>
          </a:effectRef>
          <a:fontRef idx="minor">
            <a:schemeClr val="tx1"/>
          </a:fontRef>
        </p:style>
      </p:cxnSp>
      <mc:AlternateContent xmlns:mc="http://schemas.openxmlformats.org/markup-compatibility/2006" xmlns:p14="http://schemas.microsoft.com/office/powerpoint/2010/main">
        <mc:Choice Requires="p14">
          <p:contentPart p14:bwMode="auto" r:id="rId9">
            <p14:nvContentPartPr>
              <p14:cNvPr id="6" name="Ink 5">
                <a:extLst>
                  <a:ext uri="{FF2B5EF4-FFF2-40B4-BE49-F238E27FC236}">
                    <a16:creationId xmlns:a16="http://schemas.microsoft.com/office/drawing/2014/main" id="{CD095DF8-9762-5B43-2ADC-D23EFF16C7C0}"/>
                  </a:ext>
                </a:extLst>
              </p14:cNvPr>
              <p14:cNvContentPartPr/>
              <p14:nvPr/>
            </p14:nvContentPartPr>
            <p14:xfrm>
              <a:off x="201600" y="275760"/>
              <a:ext cx="9976680" cy="5904360"/>
            </p14:xfrm>
          </p:contentPart>
        </mc:Choice>
        <mc:Fallback xmlns="">
          <p:pic>
            <p:nvPicPr>
              <p:cNvPr id="6" name="Ink 5">
                <a:extLst>
                  <a:ext uri="{FF2B5EF4-FFF2-40B4-BE49-F238E27FC236}">
                    <a16:creationId xmlns:a16="http://schemas.microsoft.com/office/drawing/2014/main" id="{CD095DF8-9762-5B43-2ADC-D23EFF16C7C0}"/>
                  </a:ext>
                </a:extLst>
              </p:cNvPr>
              <p:cNvPicPr/>
              <p:nvPr/>
            </p:nvPicPr>
            <p:blipFill>
              <a:blip r:embed="rId10"/>
              <a:stretch>
                <a:fillRect/>
              </a:stretch>
            </p:blipFill>
            <p:spPr>
              <a:xfrm>
                <a:off x="192240" y="266400"/>
                <a:ext cx="9995400" cy="5923080"/>
              </a:xfrm>
              <a:prstGeom prst="rect">
                <a:avLst/>
              </a:prstGeom>
            </p:spPr>
          </p:pic>
        </mc:Fallback>
      </mc:AlternateContent>
    </p:spTree>
    <p:extLst>
      <p:ext uri="{BB962C8B-B14F-4D97-AF65-F5344CB8AC3E}">
        <p14:creationId xmlns:p14="http://schemas.microsoft.com/office/powerpoint/2010/main" val="19383694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CD350-262E-4A7C-9130-FE57E6227CB8}"/>
              </a:ext>
            </a:extLst>
          </p:cNvPr>
          <p:cNvSpPr>
            <a:spLocks noGrp="1"/>
          </p:cNvSpPr>
          <p:nvPr>
            <p:ph type="title"/>
          </p:nvPr>
        </p:nvSpPr>
        <p:spPr>
          <a:xfrm>
            <a:off x="597040" y="363537"/>
            <a:ext cx="10515600" cy="1325563"/>
          </a:xfrm>
        </p:spPr>
        <p:txBody>
          <a:bodyPr>
            <a:normAutofit fontScale="90000"/>
          </a:bodyPr>
          <a:lstStyle/>
          <a:p>
            <a:br>
              <a:rPr lang="en-CA" dirty="0"/>
            </a:br>
            <a:br>
              <a:rPr lang="en-CA" dirty="0"/>
            </a:br>
            <a:br>
              <a:rPr lang="en-CA" dirty="0"/>
            </a:br>
            <a:r>
              <a:rPr lang="en-CA" sz="4000" dirty="0">
                <a:solidFill>
                  <a:srgbClr val="0070C0"/>
                </a:solidFill>
              </a:rPr>
              <a:t>An Interaction Model with Quantitative Predictors </a:t>
            </a:r>
            <a:br>
              <a:rPr lang="en-CA" dirty="0"/>
            </a:br>
            <a:br>
              <a:rPr lang="en-CA" dirty="0"/>
            </a:br>
            <a:r>
              <a:rPr lang="en-CA" dirty="0"/>
              <a:t> </a:t>
            </a:r>
            <a:br>
              <a:rPr lang="en-CA" dirty="0"/>
            </a:br>
            <a:endParaRPr lang="en-CA" b="1" dirty="0">
              <a:solidFill>
                <a:schemeClr val="accent1"/>
              </a:solidFill>
            </a:endParaRPr>
          </a:p>
        </p:txBody>
      </p:sp>
      <p:sp>
        <p:nvSpPr>
          <p:cNvPr id="5" name="Content Placeholder 4">
            <a:extLst>
              <a:ext uri="{FF2B5EF4-FFF2-40B4-BE49-F238E27FC236}">
                <a16:creationId xmlns:a16="http://schemas.microsoft.com/office/drawing/2014/main" id="{D3032900-9983-423F-9D63-A2E52828F3D7}"/>
              </a:ext>
            </a:extLst>
          </p:cNvPr>
          <p:cNvSpPr>
            <a:spLocks noGrp="1"/>
          </p:cNvSpPr>
          <p:nvPr>
            <p:ph idx="1"/>
          </p:nvPr>
        </p:nvSpPr>
        <p:spPr/>
        <p:txBody>
          <a:bodyPr>
            <a:normAutofit/>
          </a:bodyPr>
          <a:lstStyle/>
          <a:p>
            <a:r>
              <a:rPr lang="en-CA" dirty="0"/>
              <a:t>Standard linear regression model </a:t>
            </a:r>
          </a:p>
          <a:p>
            <a:pPr marL="0" indent="0">
              <a:buNone/>
            </a:pPr>
            <a:br>
              <a:rPr lang="en-CA" dirty="0"/>
            </a:br>
            <a:endParaRPr lang="en-CA" dirty="0"/>
          </a:p>
          <a:p>
            <a:pPr marL="0" indent="0">
              <a:buNone/>
            </a:pPr>
            <a:endParaRPr lang="en-CA" dirty="0"/>
          </a:p>
          <a:p>
            <a:endParaRPr lang="en-CA" dirty="0"/>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8</a:t>
            </a:fld>
            <a:endParaRPr lang="en-US">
              <a:solidFill>
                <a:srgbClr val="FFFFFF"/>
              </a:solidFill>
            </a:endParaRPr>
          </a:p>
        </p:txBody>
      </p:sp>
      <p:pic>
        <p:nvPicPr>
          <p:cNvPr id="7" name="Picture 6" descr="A picture containing text, clock&#10;&#10;Description automatically generated">
            <a:extLst>
              <a:ext uri="{FF2B5EF4-FFF2-40B4-BE49-F238E27FC236}">
                <a16:creationId xmlns:a16="http://schemas.microsoft.com/office/drawing/2014/main" id="{765C3ACF-4A1D-A94E-9444-D2B20622030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71700" y="2592744"/>
            <a:ext cx="3822700" cy="558800"/>
          </a:xfrm>
          <a:prstGeom prst="rect">
            <a:avLst/>
          </a:prstGeom>
        </p:spPr>
      </p:pic>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3FAE6AA3-B605-A58D-21AF-307D80E68ED2}"/>
                  </a:ext>
                </a:extLst>
              </p:cNvPr>
              <p:cNvSpPr txBox="1"/>
              <p:nvPr/>
            </p:nvSpPr>
            <p:spPr>
              <a:xfrm>
                <a:off x="838200" y="3472469"/>
                <a:ext cx="10615863" cy="2677656"/>
              </a:xfrm>
              <a:prstGeom prst="rect">
                <a:avLst/>
              </a:prstGeom>
              <a:noFill/>
            </p:spPr>
            <p:txBody>
              <a:bodyPr wrap="square">
                <a:spAutoFit/>
              </a:bodyPr>
              <a:lstStyle/>
              <a:p>
                <a:pPr marL="342900" indent="-342900">
                  <a:buFont typeface="Arial" panose="020B0604020202020204" pitchFamily="34" charset="0"/>
                  <a:buChar char="•"/>
                </a:pPr>
                <a:r>
                  <a:rPr lang="en-US" sz="2400" b="0" i="0" u="none" strike="noStrike" baseline="0" dirty="0"/>
                  <a:t>According to this model, if we increase </a:t>
                </a:r>
                <a:r>
                  <a:rPr lang="en-US" sz="2400" b="0" i="1" u="none" strike="noStrike" baseline="0" dirty="0"/>
                  <a:t>X</a:t>
                </a:r>
                <a:r>
                  <a:rPr lang="en-US" sz="2400" b="0" i="0" u="none" strike="noStrike" baseline="0" dirty="0"/>
                  <a:t>1 by one unit, then </a:t>
                </a:r>
                <a:r>
                  <a:rPr lang="en-US" sz="2400" b="0" i="1" u="none" strike="noStrike" baseline="0" dirty="0"/>
                  <a:t>Y </a:t>
                </a:r>
                <a:r>
                  <a:rPr lang="en-US" sz="2400" b="0" i="0" u="none" strike="noStrike" baseline="0" dirty="0"/>
                  <a:t>will increase by an average of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ea typeface="Cambria Math" panose="02040503050406030204" pitchFamily="18" charset="0"/>
                          </a:rPr>
                          <m:t>𝛽</m:t>
                        </m:r>
                      </m:e>
                      <m:sub>
                        <m:r>
                          <a:rPr lang="en-US" sz="2400" b="0" i="1" u="none" strike="noStrike" baseline="0" smtClean="0">
                            <a:latin typeface="Cambria Math" panose="02040503050406030204" pitchFamily="18" charset="0"/>
                          </a:rPr>
                          <m:t>1</m:t>
                        </m:r>
                      </m:sub>
                    </m:sSub>
                  </m:oMath>
                </a14:m>
                <a:r>
                  <a:rPr lang="en-US" sz="2400" b="0" i="0" u="none" strike="noStrike" baseline="0" dirty="0"/>
                  <a:t> units. </a:t>
                </a:r>
              </a:p>
              <a:p>
                <a:pPr marL="342900" indent="-342900">
                  <a:buFont typeface="Arial" panose="020B0604020202020204" pitchFamily="34" charset="0"/>
                  <a:buChar char="•"/>
                </a:pPr>
                <a:r>
                  <a:rPr lang="en-US" sz="2400" b="0" i="0" u="none" strike="noStrike" baseline="0" dirty="0"/>
                  <a:t>Notice that the presence of </a:t>
                </a:r>
                <a:r>
                  <a:rPr lang="en-US" sz="2400" b="0" i="1" u="none" strike="noStrike" baseline="0" dirty="0"/>
                  <a:t>X</a:t>
                </a:r>
                <a:r>
                  <a:rPr lang="en-US" sz="2400" b="0" i="0" u="none" strike="noStrike" baseline="0" dirty="0"/>
                  <a:t>2 does not alter this statement-that is, regardless of the value of </a:t>
                </a:r>
                <a:r>
                  <a:rPr lang="en-US" sz="2400" b="0" i="1" u="none" strike="noStrike" baseline="0" dirty="0"/>
                  <a:t>X</a:t>
                </a:r>
                <a:r>
                  <a:rPr lang="en-US" sz="2400" b="0" i="0" u="none" strike="noStrike" baseline="0" dirty="0"/>
                  <a:t>2, a one-unit increase in </a:t>
                </a:r>
                <a:r>
                  <a:rPr lang="en-US" sz="2400" b="0" i="1" u="none" strike="noStrike" baseline="0" dirty="0"/>
                  <a:t>X</a:t>
                </a:r>
                <a:r>
                  <a:rPr lang="en-US" sz="2400" b="0" i="0" u="none" strike="noStrike" baseline="0" dirty="0"/>
                  <a:t>1 will lead to a </a:t>
                </a:r>
                <a14:m>
                  <m:oMath xmlns:m="http://schemas.openxmlformats.org/officeDocument/2006/math">
                    <m:sSub>
                      <m:sSubPr>
                        <m:ctrlPr>
                          <a:rPr lang="en-US" sz="2400" i="1">
                            <a:latin typeface="Cambria Math" panose="02040503050406030204" pitchFamily="18" charset="0"/>
                          </a:rPr>
                        </m:ctrlPr>
                      </m:sSubPr>
                      <m:e>
                        <m:r>
                          <a:rPr lang="en-US" sz="2400" i="1">
                            <a:latin typeface="Cambria Math" panose="02040503050406030204" pitchFamily="18" charset="0"/>
                            <a:ea typeface="Cambria Math" panose="02040503050406030204" pitchFamily="18" charset="0"/>
                          </a:rPr>
                          <m:t>𝛽</m:t>
                        </m:r>
                      </m:e>
                      <m:sub>
                        <m:r>
                          <a:rPr lang="en-US" sz="2400" i="1">
                            <a:latin typeface="Cambria Math" panose="02040503050406030204" pitchFamily="18" charset="0"/>
                          </a:rPr>
                          <m:t>1</m:t>
                        </m:r>
                      </m:sub>
                    </m:sSub>
                  </m:oMath>
                </a14:m>
                <a:r>
                  <a:rPr lang="en-US" sz="2400" dirty="0"/>
                  <a:t> unit increase in </a:t>
                </a:r>
                <a:r>
                  <a:rPr lang="en-US" sz="2400" b="0" i="1" u="none" strike="noStrike" baseline="0" dirty="0"/>
                  <a:t>Y </a:t>
                </a:r>
                <a:r>
                  <a:rPr lang="en-US" sz="2400" b="0" i="0" u="none" strike="noStrike" baseline="0" dirty="0"/>
                  <a:t>. </a:t>
                </a:r>
              </a:p>
              <a:p>
                <a:pPr marL="342900" indent="-342900">
                  <a:buFont typeface="Arial" panose="020B0604020202020204" pitchFamily="34" charset="0"/>
                  <a:buChar char="•"/>
                </a:pPr>
                <a:r>
                  <a:rPr lang="en-US" sz="2400" b="0" i="0" u="none" strike="noStrike" baseline="0" dirty="0"/>
                  <a:t>The above equation is also known as additive model, investigating only the main effects of predictors. It assumes that the relationship between a given predictor variable and the response is independent of the other predictor variable.</a:t>
                </a:r>
                <a:endParaRPr lang="en-US" sz="2400" dirty="0"/>
              </a:p>
            </p:txBody>
          </p:sp>
        </mc:Choice>
        <mc:Fallback xmlns="">
          <p:sp>
            <p:nvSpPr>
              <p:cNvPr id="10" name="TextBox 9">
                <a:extLst>
                  <a:ext uri="{FF2B5EF4-FFF2-40B4-BE49-F238E27FC236}">
                    <a16:creationId xmlns:a16="http://schemas.microsoft.com/office/drawing/2014/main" id="{3FAE6AA3-B605-A58D-21AF-307D80E68ED2}"/>
                  </a:ext>
                </a:extLst>
              </p:cNvPr>
              <p:cNvSpPr txBox="1">
                <a:spLocks noRot="1" noChangeAspect="1" noMove="1" noResize="1" noEditPoints="1" noAdjustHandles="1" noChangeArrowheads="1" noChangeShapeType="1" noTextEdit="1"/>
              </p:cNvSpPr>
              <p:nvPr/>
            </p:nvSpPr>
            <p:spPr>
              <a:xfrm>
                <a:off x="838200" y="3472469"/>
                <a:ext cx="10615863" cy="2677656"/>
              </a:xfrm>
              <a:prstGeom prst="rect">
                <a:avLst/>
              </a:prstGeom>
              <a:blipFill>
                <a:blip r:embed="rId4"/>
                <a:stretch>
                  <a:fillRect l="-804" t="-1822" r="-574" b="-4328"/>
                </a:stretch>
              </a:blipFill>
            </p:spPr>
            <p:txBody>
              <a:bodyPr/>
              <a:lstStyle/>
              <a:p>
                <a:r>
                  <a:rPr lang="en-US">
                    <a:noFill/>
                  </a:rPr>
                  <a:t> </a:t>
                </a:r>
              </a:p>
            </p:txBody>
          </p:sp>
        </mc:Fallback>
      </mc:AlternateContent>
      <p:pic>
        <p:nvPicPr>
          <p:cNvPr id="12" name="Picture 11" descr="Shape&#10;&#10;Description automatically generated with medium confidence">
            <a:extLst>
              <a:ext uri="{FF2B5EF4-FFF2-40B4-BE49-F238E27FC236}">
                <a16:creationId xmlns:a16="http://schemas.microsoft.com/office/drawing/2014/main" id="{EF464F41-5F62-23CE-3984-6F359DBCA01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Slide Number Placeholder 4">
            <a:extLst>
              <a:ext uri="{FF2B5EF4-FFF2-40B4-BE49-F238E27FC236}">
                <a16:creationId xmlns:a16="http://schemas.microsoft.com/office/drawing/2014/main" id="{D026472C-2C0F-E1BC-6988-29004192A1ED}"/>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8</a:t>
            </a:fld>
            <a:endParaRPr lang="en-US"/>
          </a:p>
        </p:txBody>
      </p:sp>
      <mc:AlternateContent xmlns:mc="http://schemas.openxmlformats.org/markup-compatibility/2006" xmlns:p14="http://schemas.microsoft.com/office/powerpoint/2010/main">
        <mc:Choice Requires="p14">
          <p:contentPart p14:bwMode="auto" r:id="rId6">
            <p14:nvContentPartPr>
              <p14:cNvPr id="6" name="Ink 5">
                <a:extLst>
                  <a:ext uri="{FF2B5EF4-FFF2-40B4-BE49-F238E27FC236}">
                    <a16:creationId xmlns:a16="http://schemas.microsoft.com/office/drawing/2014/main" id="{F7FC6008-F804-5073-9405-97ECAB8E4A39}"/>
                  </a:ext>
                </a:extLst>
              </p14:cNvPr>
              <p14:cNvContentPartPr/>
              <p14:nvPr/>
            </p14:nvContentPartPr>
            <p14:xfrm>
              <a:off x="1303920" y="2406240"/>
              <a:ext cx="9881280" cy="3286080"/>
            </p14:xfrm>
          </p:contentPart>
        </mc:Choice>
        <mc:Fallback xmlns="">
          <p:pic>
            <p:nvPicPr>
              <p:cNvPr id="6" name="Ink 5">
                <a:extLst>
                  <a:ext uri="{FF2B5EF4-FFF2-40B4-BE49-F238E27FC236}">
                    <a16:creationId xmlns:a16="http://schemas.microsoft.com/office/drawing/2014/main" id="{F7FC6008-F804-5073-9405-97ECAB8E4A39}"/>
                  </a:ext>
                </a:extLst>
              </p:cNvPr>
              <p:cNvPicPr/>
              <p:nvPr/>
            </p:nvPicPr>
            <p:blipFill>
              <a:blip r:embed="rId7"/>
              <a:stretch>
                <a:fillRect/>
              </a:stretch>
            </p:blipFill>
            <p:spPr>
              <a:xfrm>
                <a:off x="1294560" y="2396880"/>
                <a:ext cx="9900000" cy="3304800"/>
              </a:xfrm>
              <a:prstGeom prst="rect">
                <a:avLst/>
              </a:prstGeom>
            </p:spPr>
          </p:pic>
        </mc:Fallback>
      </mc:AlternateContent>
    </p:spTree>
    <p:extLst>
      <p:ext uri="{BB962C8B-B14F-4D97-AF65-F5344CB8AC3E}">
        <p14:creationId xmlns:p14="http://schemas.microsoft.com/office/powerpoint/2010/main" val="193154431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A4CD350-262E-4A7C-9130-FE57E6227CB8}"/>
              </a:ext>
            </a:extLst>
          </p:cNvPr>
          <p:cNvSpPr>
            <a:spLocks noGrp="1"/>
          </p:cNvSpPr>
          <p:nvPr>
            <p:ph type="title"/>
          </p:nvPr>
        </p:nvSpPr>
        <p:spPr>
          <a:xfrm>
            <a:off x="597040" y="363537"/>
            <a:ext cx="10515600" cy="1325563"/>
          </a:xfrm>
        </p:spPr>
        <p:txBody>
          <a:bodyPr>
            <a:normAutofit fontScale="90000"/>
          </a:bodyPr>
          <a:lstStyle/>
          <a:p>
            <a:br>
              <a:rPr lang="en-CA" dirty="0"/>
            </a:br>
            <a:br>
              <a:rPr lang="en-CA" dirty="0"/>
            </a:br>
            <a:br>
              <a:rPr lang="en-CA" dirty="0"/>
            </a:br>
            <a:r>
              <a:rPr lang="en-CA" sz="4000" dirty="0">
                <a:solidFill>
                  <a:srgbClr val="0070C0"/>
                </a:solidFill>
              </a:rPr>
              <a:t>An Interaction Model with Quantitative Predictors </a:t>
            </a:r>
            <a:br>
              <a:rPr lang="en-CA" dirty="0"/>
            </a:br>
            <a:br>
              <a:rPr lang="en-CA" dirty="0"/>
            </a:br>
            <a:r>
              <a:rPr lang="en-CA" dirty="0"/>
              <a:t> </a:t>
            </a:r>
            <a:br>
              <a:rPr lang="en-CA" dirty="0"/>
            </a:br>
            <a:endParaRPr lang="en-CA" b="1" dirty="0">
              <a:solidFill>
                <a:schemeClr val="accent1"/>
              </a:solidFill>
            </a:endParaRPr>
          </a:p>
        </p:txBody>
      </p:sp>
      <p:sp>
        <p:nvSpPr>
          <p:cNvPr id="4" name="Slide Number Placeholder 3">
            <a:extLst>
              <a:ext uri="{FF2B5EF4-FFF2-40B4-BE49-F238E27FC236}">
                <a16:creationId xmlns:a16="http://schemas.microsoft.com/office/drawing/2014/main" id="{CB9AD72B-6272-438B-8F1E-FADE8980E8EC}"/>
              </a:ext>
            </a:extLst>
          </p:cNvPr>
          <p:cNvSpPr>
            <a:spLocks noGrp="1"/>
          </p:cNvSpPr>
          <p:nvPr>
            <p:ph type="sldNum" sz="quarter" idx="12"/>
          </p:nvPr>
        </p:nvSpPr>
        <p:spPr/>
        <p:txBody>
          <a:bodyPr vert="horz" lIns="91440" tIns="45720" rIns="91440" bIns="45720" rtlCol="0" anchor="ctr">
            <a:normAutofit/>
          </a:bodyPr>
          <a:lstStyle/>
          <a:p>
            <a:pPr>
              <a:spcAft>
                <a:spcPts val="600"/>
              </a:spcAft>
            </a:pPr>
            <a:fld id="{5C35FCF4-C3EF-BD43-82E0-05BC237DAD2A}" type="slidenum">
              <a:rPr lang="en-US">
                <a:solidFill>
                  <a:srgbClr val="FFFFFF"/>
                </a:solidFill>
              </a:rPr>
              <a:pPr>
                <a:spcAft>
                  <a:spcPts val="600"/>
                </a:spcAft>
              </a:pPr>
              <a:t>9</a:t>
            </a:fld>
            <a:endParaRPr lang="en-US">
              <a:solidFill>
                <a:srgbClr val="FFFFFF"/>
              </a:solidFill>
            </a:endParaRPr>
          </a:p>
        </p:txBody>
      </p:sp>
      <p:pic>
        <p:nvPicPr>
          <p:cNvPr id="6" name="Picture 5" descr="Shape&#10;&#10;Description automatically generated with medium confidence">
            <a:extLst>
              <a:ext uri="{FF2B5EF4-FFF2-40B4-BE49-F238E27FC236}">
                <a16:creationId xmlns:a16="http://schemas.microsoft.com/office/drawing/2014/main" id="{30C5EFEA-BA37-9A76-F50B-15E5A2B807C6}"/>
              </a:ext>
            </a:extLst>
          </p:cNvPr>
          <p:cNvPicPr>
            <a:picLocks noChangeAspect="1"/>
          </p:cNvPicPr>
          <p:nvPr/>
        </p:nvPicPr>
        <p:blipFill rotWithShape="1">
          <a:blip r:embed="rId3">
            <a:extLst>
              <a:ext uri="{28A0092B-C50C-407E-A947-70E740481C1C}">
                <a14:useLocalDpi xmlns:a14="http://schemas.microsoft.com/office/drawing/2010/main" val="0"/>
              </a:ext>
            </a:extLst>
          </a:blip>
          <a:srcRect r="35947" b="4471"/>
          <a:stretch/>
        </p:blipFill>
        <p:spPr>
          <a:xfrm>
            <a:off x="10646431" y="24120"/>
            <a:ext cx="1545549" cy="491696"/>
          </a:xfrm>
          <a:prstGeom prst="rect">
            <a:avLst/>
          </a:prstGeom>
        </p:spPr>
      </p:pic>
      <p:sp>
        <p:nvSpPr>
          <p:cNvPr id="9" name="Content Placeholder 8">
            <a:extLst>
              <a:ext uri="{FF2B5EF4-FFF2-40B4-BE49-F238E27FC236}">
                <a16:creationId xmlns:a16="http://schemas.microsoft.com/office/drawing/2014/main" id="{CE89BD91-FECB-305C-55C6-D49968C588C1}"/>
              </a:ext>
            </a:extLst>
          </p:cNvPr>
          <p:cNvSpPr>
            <a:spLocks noGrp="1"/>
          </p:cNvSpPr>
          <p:nvPr>
            <p:ph idx="1"/>
          </p:nvPr>
        </p:nvSpPr>
        <p:spPr>
          <a:xfrm>
            <a:off x="838200" y="1825625"/>
            <a:ext cx="10515600" cy="415062"/>
          </a:xfrm>
        </p:spPr>
        <p:txBody>
          <a:bodyPr>
            <a:normAutofit lnSpcReduction="10000"/>
          </a:bodyPr>
          <a:lstStyle/>
          <a:p>
            <a:r>
              <a:rPr lang="en-US" sz="2400" dirty="0"/>
              <a:t>Family wellness = health + wealth + wife + husband + kids</a:t>
            </a:r>
          </a:p>
        </p:txBody>
      </p:sp>
      <p:sp>
        <p:nvSpPr>
          <p:cNvPr id="12" name="TextBox 11">
            <a:extLst>
              <a:ext uri="{FF2B5EF4-FFF2-40B4-BE49-F238E27FC236}">
                <a16:creationId xmlns:a16="http://schemas.microsoft.com/office/drawing/2014/main" id="{B8DC87E7-5CE8-5480-0F0B-A222F39A0AA8}"/>
              </a:ext>
            </a:extLst>
          </p:cNvPr>
          <p:cNvSpPr txBox="1"/>
          <p:nvPr/>
        </p:nvSpPr>
        <p:spPr>
          <a:xfrm>
            <a:off x="8265590" y="1779022"/>
            <a:ext cx="2753744" cy="400110"/>
          </a:xfrm>
          <a:prstGeom prst="rect">
            <a:avLst/>
          </a:prstGeom>
          <a:noFill/>
        </p:spPr>
        <p:txBody>
          <a:bodyPr wrap="square">
            <a:spAutoFit/>
          </a:bodyPr>
          <a:lstStyle/>
          <a:p>
            <a:r>
              <a:rPr lang="en-US" sz="2000" dirty="0"/>
              <a:t>+ interactions</a:t>
            </a:r>
          </a:p>
        </p:txBody>
      </p:sp>
      <p:pic>
        <p:nvPicPr>
          <p:cNvPr id="1028" name="Picture 4" descr="happy family cartoon style design 2396545 Vector Art at Vecteezy">
            <a:extLst>
              <a:ext uri="{FF2B5EF4-FFF2-40B4-BE49-F238E27FC236}">
                <a16:creationId xmlns:a16="http://schemas.microsoft.com/office/drawing/2014/main" id="{0A369C06-5821-1020-1E41-F136ECE6F81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68911" y="3196735"/>
            <a:ext cx="3331028" cy="277425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ow Can I Get My Kids to Stop Fighting? - Focus on the Family">
            <a:extLst>
              <a:ext uri="{FF2B5EF4-FFF2-40B4-BE49-F238E27FC236}">
                <a16:creationId xmlns:a16="http://schemas.microsoft.com/office/drawing/2014/main" id="{C3860B42-A5F1-D25E-FC25-77726BECA1E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12528" y="3196735"/>
            <a:ext cx="5206806" cy="2774251"/>
          </a:xfrm>
          <a:prstGeom prst="rect">
            <a:avLst/>
          </a:prstGeom>
          <a:noFill/>
          <a:extLst>
            <a:ext uri="{909E8E84-426E-40DD-AFC4-6F175D3DCCD1}">
              <a14:hiddenFill xmlns:a14="http://schemas.microsoft.com/office/drawing/2010/main">
                <a:solidFill>
                  <a:srgbClr val="FFFFFF"/>
                </a:solidFill>
              </a14:hiddenFill>
            </a:ext>
          </a:extLst>
        </p:spPr>
      </p:pic>
      <p:grpSp>
        <p:nvGrpSpPr>
          <p:cNvPr id="17" name="Group 16">
            <a:extLst>
              <a:ext uri="{FF2B5EF4-FFF2-40B4-BE49-F238E27FC236}">
                <a16:creationId xmlns:a16="http://schemas.microsoft.com/office/drawing/2014/main" id="{990986DF-7BA7-DDBB-A008-F6E05D191271}"/>
              </a:ext>
            </a:extLst>
          </p:cNvPr>
          <p:cNvGrpSpPr/>
          <p:nvPr/>
        </p:nvGrpSpPr>
        <p:grpSpPr>
          <a:xfrm>
            <a:off x="7423484" y="2190237"/>
            <a:ext cx="4267387" cy="743384"/>
            <a:chOff x="7423484" y="2190237"/>
            <a:chExt cx="4267387" cy="743384"/>
          </a:xfrm>
        </p:grpSpPr>
        <p:sp>
          <p:nvSpPr>
            <p:cNvPr id="7" name="TextBox 6">
              <a:extLst>
                <a:ext uri="{FF2B5EF4-FFF2-40B4-BE49-F238E27FC236}">
                  <a16:creationId xmlns:a16="http://schemas.microsoft.com/office/drawing/2014/main" id="{A38F61BC-5D21-D4B7-D240-6EA110B6E962}"/>
                </a:ext>
              </a:extLst>
            </p:cNvPr>
            <p:cNvSpPr txBox="1"/>
            <p:nvPr/>
          </p:nvSpPr>
          <p:spPr>
            <a:xfrm>
              <a:off x="7423484" y="2287290"/>
              <a:ext cx="4267387" cy="646331"/>
            </a:xfrm>
            <a:prstGeom prst="rect">
              <a:avLst/>
            </a:prstGeom>
            <a:noFill/>
          </p:spPr>
          <p:txBody>
            <a:bodyPr wrap="none" rtlCol="0">
              <a:spAutoFit/>
            </a:bodyPr>
            <a:lstStyle/>
            <a:p>
              <a:r>
                <a:rPr lang="en-US" dirty="0"/>
                <a:t>Each predictor is known as term in statistics</a:t>
              </a:r>
            </a:p>
            <a:p>
              <a:r>
                <a:rPr lang="en-US" dirty="0"/>
                <a:t>Predictor = term = variable</a:t>
              </a:r>
            </a:p>
          </p:txBody>
        </p:sp>
        <p:cxnSp>
          <p:nvCxnSpPr>
            <p:cNvPr id="10" name="Straight Arrow Connector 9">
              <a:extLst>
                <a:ext uri="{FF2B5EF4-FFF2-40B4-BE49-F238E27FC236}">
                  <a16:creationId xmlns:a16="http://schemas.microsoft.com/office/drawing/2014/main" id="{8C910445-8DF7-EBBA-0023-6B63E25C4975}"/>
                </a:ext>
              </a:extLst>
            </p:cNvPr>
            <p:cNvCxnSpPr>
              <a:cxnSpLocks/>
            </p:cNvCxnSpPr>
            <p:nvPr/>
          </p:nvCxnSpPr>
          <p:spPr>
            <a:xfrm flipH="1" flipV="1">
              <a:off x="8049126" y="2190237"/>
              <a:ext cx="216464" cy="18697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BEF6062-914A-0205-61F0-07742318AD70}"/>
                </a:ext>
              </a:extLst>
            </p:cNvPr>
            <p:cNvCxnSpPr>
              <a:cxnSpLocks/>
            </p:cNvCxnSpPr>
            <p:nvPr/>
          </p:nvCxnSpPr>
          <p:spPr>
            <a:xfrm flipV="1">
              <a:off x="8610600" y="2193333"/>
              <a:ext cx="164431" cy="18749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
        <p:nvSpPr>
          <p:cNvPr id="18" name="Slide Number Placeholder 4">
            <a:extLst>
              <a:ext uri="{FF2B5EF4-FFF2-40B4-BE49-F238E27FC236}">
                <a16:creationId xmlns:a16="http://schemas.microsoft.com/office/drawing/2014/main" id="{537492AD-A73D-88EF-6D87-7788AF881FB4}"/>
              </a:ext>
            </a:extLst>
          </p:cNvPr>
          <p:cNvSpPr txBox="1">
            <a:spLocks/>
          </p:cNvSpPr>
          <p:nvPr/>
        </p:nvSpPr>
        <p:spPr>
          <a:xfrm>
            <a:off x="8763000" y="65087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9</a:t>
            </a:fld>
            <a:endParaRPr lang="en-US"/>
          </a:p>
        </p:txBody>
      </p:sp>
      <mc:AlternateContent xmlns:mc="http://schemas.openxmlformats.org/markup-compatibility/2006" xmlns:p14="http://schemas.microsoft.com/office/powerpoint/2010/main">
        <mc:Choice Requires="p14">
          <p:contentPart p14:bwMode="auto" r:id="rId6">
            <p14:nvContentPartPr>
              <p14:cNvPr id="2" name="Ink 1">
                <a:extLst>
                  <a:ext uri="{FF2B5EF4-FFF2-40B4-BE49-F238E27FC236}">
                    <a16:creationId xmlns:a16="http://schemas.microsoft.com/office/drawing/2014/main" id="{5CBCFF3D-D08E-4D27-AF77-66E6AEE0CF0C}"/>
                  </a:ext>
                </a:extLst>
              </p14:cNvPr>
              <p14:cNvContentPartPr/>
              <p14:nvPr/>
            </p14:nvContentPartPr>
            <p14:xfrm>
              <a:off x="5301000" y="1579320"/>
              <a:ext cx="4802760" cy="1378440"/>
            </p14:xfrm>
          </p:contentPart>
        </mc:Choice>
        <mc:Fallback xmlns="">
          <p:pic>
            <p:nvPicPr>
              <p:cNvPr id="2" name="Ink 1">
                <a:extLst>
                  <a:ext uri="{FF2B5EF4-FFF2-40B4-BE49-F238E27FC236}">
                    <a16:creationId xmlns:a16="http://schemas.microsoft.com/office/drawing/2014/main" id="{5CBCFF3D-D08E-4D27-AF77-66E6AEE0CF0C}"/>
                  </a:ext>
                </a:extLst>
              </p:cNvPr>
              <p:cNvPicPr/>
              <p:nvPr/>
            </p:nvPicPr>
            <p:blipFill>
              <a:blip r:embed="rId7"/>
              <a:stretch>
                <a:fillRect/>
              </a:stretch>
            </p:blipFill>
            <p:spPr>
              <a:xfrm>
                <a:off x="5291640" y="1569960"/>
                <a:ext cx="4821480" cy="1397160"/>
              </a:xfrm>
              <a:prstGeom prst="rect">
                <a:avLst/>
              </a:prstGeom>
            </p:spPr>
          </p:pic>
        </mc:Fallback>
      </mc:AlternateContent>
    </p:spTree>
    <p:extLst>
      <p:ext uri="{BB962C8B-B14F-4D97-AF65-F5344CB8AC3E}">
        <p14:creationId xmlns:p14="http://schemas.microsoft.com/office/powerpoint/2010/main" val="39286317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fade">
                                      <p:cBhvr>
                                        <p:cTn id="7" dur="1000"/>
                                        <p:tgtEl>
                                          <p:spTgt spid="9">
                                            <p:txEl>
                                              <p:pRg st="0" end="0"/>
                                            </p:txEl>
                                          </p:spTgt>
                                        </p:tgtEl>
                                      </p:cBhvr>
                                    </p:animEffect>
                                    <p:anim calcmode="lin" valueType="num">
                                      <p:cBhvr>
                                        <p:cTn id="8" dur="1000" fill="hold"/>
                                        <p:tgtEl>
                                          <p:spTgt spid="9">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9">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anim calcmode="lin" valueType="num">
                                      <p:cBhvr additive="base">
                                        <p:cTn id="14" dur="500" fill="hold"/>
                                        <p:tgtEl>
                                          <p:spTgt spid="17"/>
                                        </p:tgtEl>
                                        <p:attrNameLst>
                                          <p:attrName>ppt_x</p:attrName>
                                        </p:attrNameLst>
                                      </p:cBhvr>
                                      <p:tavLst>
                                        <p:tav tm="0">
                                          <p:val>
                                            <p:strVal val="#ppt_x"/>
                                          </p:val>
                                        </p:tav>
                                        <p:tav tm="100000">
                                          <p:val>
                                            <p:strVal val="#ppt_x"/>
                                          </p:val>
                                        </p:tav>
                                      </p:tavLst>
                                    </p:anim>
                                    <p:anim calcmode="lin" valueType="num">
                                      <p:cBhvr additive="base">
                                        <p:cTn id="15"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build="p"/>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1687</TotalTime>
  <Words>5569</Words>
  <Application>Microsoft Office PowerPoint</Application>
  <PresentationFormat>Widescreen</PresentationFormat>
  <Paragraphs>447</Paragraphs>
  <Slides>40</Slides>
  <Notes>32</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40</vt:i4>
      </vt:variant>
    </vt:vector>
  </HeadingPairs>
  <TitlesOfParts>
    <vt:vector size="56" baseType="lpstr">
      <vt:lpstr>inherit</vt:lpstr>
      <vt:lpstr>LMMathItalic10-Regular</vt:lpstr>
      <vt:lpstr>LMRoman10-Bold</vt:lpstr>
      <vt:lpstr>LMRoman10-Regular</vt:lpstr>
      <vt:lpstr>LMRoman17-Regular</vt:lpstr>
      <vt:lpstr>LMRoman7-Regular</vt:lpstr>
      <vt:lpstr>Meiryo</vt:lpstr>
      <vt:lpstr>Arial</vt:lpstr>
      <vt:lpstr>Arial</vt:lpstr>
      <vt:lpstr>Calibri</vt:lpstr>
      <vt:lpstr>Calibri Light</vt:lpstr>
      <vt:lpstr>Cambria Math</vt:lpstr>
      <vt:lpstr>Helvetica</vt:lpstr>
      <vt:lpstr>Roboto</vt:lpstr>
      <vt:lpstr>Source Sans Pro</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2: Multiple Linear Regression Interaction effects, quantitative and qualitative variables</vt:lpstr>
      <vt:lpstr>Quick recap of lecture 1</vt:lpstr>
      <vt:lpstr>   An Interaction Model with Quantitative Predictors     </vt:lpstr>
      <vt:lpstr>   An Interaction Model with Quantitative Predictors     </vt:lpstr>
      <vt:lpstr>   An Interaction Model with Quantitative Predictors     </vt:lpstr>
      <vt:lpstr>An example</vt:lpstr>
      <vt:lpstr>Testing for Interaction in Multiple Regression </vt:lpstr>
      <vt:lpstr>Testing for Interaction in Multiple Regression </vt:lpstr>
      <vt:lpstr>Interpreting Coefficients of Predictor Variables</vt:lpstr>
      <vt:lpstr>Interpreting Coefficients of Predictor Variables</vt:lpstr>
      <vt:lpstr>Interpreting Coefficients of Predictor Variables</vt:lpstr>
      <vt:lpstr>Interpreting Coefficients of Predictor Variables</vt:lpstr>
      <vt:lpstr>In class Practice Problem 4</vt:lpstr>
      <vt:lpstr>In class Practice Problem 4</vt:lpstr>
      <vt:lpstr>In class Practice Problem 5</vt:lpstr>
      <vt:lpstr>In class Practice Problem 5</vt:lpstr>
      <vt:lpstr>In class Practice Problem 5</vt:lpstr>
      <vt:lpstr>In class Practice Problem 5</vt:lpstr>
      <vt:lpstr>Coffee break</vt:lpstr>
      <vt:lpstr>Multiple Regression with Qualitative (Dummy) Variable Models</vt:lpstr>
      <vt:lpstr>Multiple Regression with Qualitative (Dummy) Variable Models</vt:lpstr>
      <vt:lpstr>Multiple Regression with Qualitative (Dummy) Variable Models</vt:lpstr>
      <vt:lpstr>Multiple Regression with Qualitative (Dummy) Variable Models</vt:lpstr>
      <vt:lpstr>Multiple Regression with Qualitative (Dummy) Variable Models</vt:lpstr>
      <vt:lpstr>Interpreting coefficients of predictor variable</vt:lpstr>
      <vt:lpstr>In class Practice Problem 6</vt:lpstr>
      <vt:lpstr>In class Practice Problem 6</vt:lpstr>
      <vt:lpstr>Dummy Coding with three levels </vt:lpstr>
      <vt:lpstr>Dummy Coding with three levels </vt:lpstr>
      <vt:lpstr>Interpreting coefficients of predictor variables</vt:lpstr>
      <vt:lpstr>In class Practice Problem 7</vt:lpstr>
      <vt:lpstr>In class Practice Problem 7</vt:lpstr>
      <vt:lpstr>In class Practice Problem 7</vt:lpstr>
      <vt:lpstr>Take away messages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li qing</cp:lastModifiedBy>
  <cp:revision>378</cp:revision>
  <dcterms:created xsi:type="dcterms:W3CDTF">2023-05-16T15:36:22Z</dcterms:created>
  <dcterms:modified xsi:type="dcterms:W3CDTF">2023-05-25T03:15:49Z</dcterms:modified>
</cp:coreProperties>
</file>